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59" r:id="rId5"/>
    <p:sldId id="260" r:id="rId6"/>
    <p:sldId id="261" r:id="rId7"/>
    <p:sldId id="262" r:id="rId8"/>
    <p:sldId id="263" r:id="rId9"/>
    <p:sldId id="264" r:id="rId10"/>
    <p:sldId id="269" r:id="rId11"/>
    <p:sldId id="265" r:id="rId12"/>
    <p:sldId id="266" r:id="rId13"/>
    <p:sldId id="267" r:id="rId14"/>
    <p:sldId id="268" r:id="rId15"/>
    <p:sldId id="270" r:id="rId16"/>
    <p:sldId id="271" r:id="rId17"/>
    <p:sldId id="272" r:id="rId18"/>
    <p:sldId id="273" r:id="rId19"/>
    <p:sldId id="274" r:id="rId20"/>
    <p:sldId id="275" r:id="rId21"/>
    <p:sldId id="276" r:id="rId22"/>
    <p:sldId id="27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008A6C-7BB9-44C1-8578-32AF6B8BF4F1}" v="58" dt="2023-09-21T19:26:21.0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7" d="100"/>
          <a:sy n="77" d="100"/>
        </p:scale>
        <p:origin x="82" y="1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Lien" userId="6e2a9073ea4423d1" providerId="LiveId" clId="{55008A6C-7BB9-44C1-8578-32AF6B8BF4F1}"/>
    <pc:docChg chg="undo redo custSel addSld delSld modSld">
      <pc:chgData name="Ken Lien" userId="6e2a9073ea4423d1" providerId="LiveId" clId="{55008A6C-7BB9-44C1-8578-32AF6B8BF4F1}" dt="2023-09-21T19:30:17.128" v="14095" actId="207"/>
      <pc:docMkLst>
        <pc:docMk/>
      </pc:docMkLst>
      <pc:sldChg chg="addSp modSp mod">
        <pc:chgData name="Ken Lien" userId="6e2a9073ea4423d1" providerId="LiveId" clId="{55008A6C-7BB9-44C1-8578-32AF6B8BF4F1}" dt="2023-09-21T19:30:17.128" v="14095" actId="207"/>
        <pc:sldMkLst>
          <pc:docMk/>
          <pc:sldMk cId="3366112788" sldId="256"/>
        </pc:sldMkLst>
        <pc:spChg chg="mod">
          <ac:chgData name="Ken Lien" userId="6e2a9073ea4423d1" providerId="LiveId" clId="{55008A6C-7BB9-44C1-8578-32AF6B8BF4F1}" dt="2023-09-21T19:30:10.372" v="14094" actId="207"/>
          <ac:spMkLst>
            <pc:docMk/>
            <pc:sldMk cId="3366112788" sldId="256"/>
            <ac:spMk id="2" creationId="{E3AB8CCA-E68C-1163-038D-081242214C57}"/>
          </ac:spMkLst>
        </pc:spChg>
        <pc:spChg chg="mod">
          <ac:chgData name="Ken Lien" userId="6e2a9073ea4423d1" providerId="LiveId" clId="{55008A6C-7BB9-44C1-8578-32AF6B8BF4F1}" dt="2023-09-21T19:30:17.128" v="14095" actId="207"/>
          <ac:spMkLst>
            <pc:docMk/>
            <pc:sldMk cId="3366112788" sldId="256"/>
            <ac:spMk id="3" creationId="{60A97D44-D84E-B6A1-0306-CBA4F8E744A2}"/>
          </ac:spMkLst>
        </pc:spChg>
        <pc:picChg chg="mod">
          <ac:chgData name="Ken Lien" userId="6e2a9073ea4423d1" providerId="LiveId" clId="{55008A6C-7BB9-44C1-8578-32AF6B8BF4F1}" dt="2023-09-11T11:23:39.425" v="8" actId="14861"/>
          <ac:picMkLst>
            <pc:docMk/>
            <pc:sldMk cId="3366112788" sldId="256"/>
            <ac:picMk id="5" creationId="{EAF68BD8-2187-A971-9595-693CD7F43020}"/>
          </ac:picMkLst>
        </pc:picChg>
        <pc:picChg chg="mod">
          <ac:chgData name="Ken Lien" userId="6e2a9073ea4423d1" providerId="LiveId" clId="{55008A6C-7BB9-44C1-8578-32AF6B8BF4F1}" dt="2023-09-11T11:23:45.502" v="9" actId="14861"/>
          <ac:picMkLst>
            <pc:docMk/>
            <pc:sldMk cId="3366112788" sldId="256"/>
            <ac:picMk id="7" creationId="{E26B851D-4A23-BE39-357C-7C7A093C29E6}"/>
          </ac:picMkLst>
        </pc:picChg>
        <pc:picChg chg="add mod">
          <ac:chgData name="Ken Lien" userId="6e2a9073ea4423d1" providerId="LiveId" clId="{55008A6C-7BB9-44C1-8578-32AF6B8BF4F1}" dt="2023-09-11T11:23:06.307" v="7" actId="14861"/>
          <ac:picMkLst>
            <pc:docMk/>
            <pc:sldMk cId="3366112788" sldId="256"/>
            <ac:picMk id="9" creationId="{DF814E6D-EE34-4F30-7700-2DC6CFC337D4}"/>
          </ac:picMkLst>
        </pc:picChg>
        <pc:picChg chg="add mod">
          <ac:chgData name="Ken Lien" userId="6e2a9073ea4423d1" providerId="LiveId" clId="{55008A6C-7BB9-44C1-8578-32AF6B8BF4F1}" dt="2023-09-13T11:23:57.866" v="4784" actId="14861"/>
          <ac:picMkLst>
            <pc:docMk/>
            <pc:sldMk cId="3366112788" sldId="256"/>
            <ac:picMk id="11" creationId="{51B61516-70EA-CAC5-3DBD-4B3522EE9842}"/>
          </ac:picMkLst>
        </pc:picChg>
      </pc:sldChg>
      <pc:sldChg chg="addSp modSp new mod">
        <pc:chgData name="Ken Lien" userId="6e2a9073ea4423d1" providerId="LiveId" clId="{55008A6C-7BB9-44C1-8578-32AF6B8BF4F1}" dt="2023-09-13T10:51:21.800" v="3805" actId="20577"/>
        <pc:sldMkLst>
          <pc:docMk/>
          <pc:sldMk cId="435873575" sldId="257"/>
        </pc:sldMkLst>
        <pc:spChg chg="mod">
          <ac:chgData name="Ken Lien" userId="6e2a9073ea4423d1" providerId="LiveId" clId="{55008A6C-7BB9-44C1-8578-32AF6B8BF4F1}" dt="2023-09-11T11:30:08.372" v="102" actId="20577"/>
          <ac:spMkLst>
            <pc:docMk/>
            <pc:sldMk cId="435873575" sldId="257"/>
            <ac:spMk id="2" creationId="{F60FE203-0029-CED9-D8FA-44B7A2EEA336}"/>
          </ac:spMkLst>
        </pc:spChg>
        <pc:spChg chg="mod">
          <ac:chgData name="Ken Lien" userId="6e2a9073ea4423d1" providerId="LiveId" clId="{55008A6C-7BB9-44C1-8578-32AF6B8BF4F1}" dt="2023-09-13T10:51:21.800" v="3805" actId="20577"/>
          <ac:spMkLst>
            <pc:docMk/>
            <pc:sldMk cId="435873575" sldId="257"/>
            <ac:spMk id="3" creationId="{E6E1307B-F904-4145-6B34-6F66200E3CE0}"/>
          </ac:spMkLst>
        </pc:spChg>
        <pc:spChg chg="add mod">
          <ac:chgData name="Ken Lien" userId="6e2a9073ea4423d1" providerId="LiveId" clId="{55008A6C-7BB9-44C1-8578-32AF6B8BF4F1}" dt="2023-09-13T10:34:27.216" v="2567" actId="20577"/>
          <ac:spMkLst>
            <pc:docMk/>
            <pc:sldMk cId="435873575" sldId="257"/>
            <ac:spMk id="4" creationId="{03DC3251-B0A4-B8B4-8BA7-983429BDE419}"/>
          </ac:spMkLst>
        </pc:spChg>
      </pc:sldChg>
      <pc:sldChg chg="addSp delSp modSp new mod">
        <pc:chgData name="Ken Lien" userId="6e2a9073ea4423d1" providerId="LiveId" clId="{55008A6C-7BB9-44C1-8578-32AF6B8BF4F1}" dt="2023-09-21T19:28:25.649" v="14093" actId="20577"/>
        <pc:sldMkLst>
          <pc:docMk/>
          <pc:sldMk cId="818989041" sldId="258"/>
        </pc:sldMkLst>
        <pc:spChg chg="mod">
          <ac:chgData name="Ken Lien" userId="6e2a9073ea4423d1" providerId="LiveId" clId="{55008A6C-7BB9-44C1-8578-32AF6B8BF4F1}" dt="2023-09-11T11:48:41.969" v="1268" actId="14100"/>
          <ac:spMkLst>
            <pc:docMk/>
            <pc:sldMk cId="818989041" sldId="258"/>
            <ac:spMk id="2" creationId="{F0D24421-8D31-CC88-5BAA-C23A539DAFD8}"/>
          </ac:spMkLst>
        </pc:spChg>
        <pc:spChg chg="mod">
          <ac:chgData name="Ken Lien" userId="6e2a9073ea4423d1" providerId="LiveId" clId="{55008A6C-7BB9-44C1-8578-32AF6B8BF4F1}" dt="2023-09-21T19:28:25.649" v="14093" actId="20577"/>
          <ac:spMkLst>
            <pc:docMk/>
            <pc:sldMk cId="818989041" sldId="258"/>
            <ac:spMk id="3" creationId="{F3E8C2C3-9F7F-214C-1635-8109F1FF7F31}"/>
          </ac:spMkLst>
        </pc:spChg>
        <pc:picChg chg="add del mod">
          <ac:chgData name="Ken Lien" userId="6e2a9073ea4423d1" providerId="LiveId" clId="{55008A6C-7BB9-44C1-8578-32AF6B8BF4F1}" dt="2023-09-21T19:25:07.832" v="13896" actId="478"/>
          <ac:picMkLst>
            <pc:docMk/>
            <pc:sldMk cId="818989041" sldId="258"/>
            <ac:picMk id="5" creationId="{88DA9BEA-6DB6-36D8-4317-E57C44B82E41}"/>
          </ac:picMkLst>
        </pc:picChg>
        <pc:picChg chg="add mod">
          <ac:chgData name="Ken Lien" userId="6e2a9073ea4423d1" providerId="LiveId" clId="{55008A6C-7BB9-44C1-8578-32AF6B8BF4F1}" dt="2023-09-21T19:26:27.816" v="13899" actId="1076"/>
          <ac:picMkLst>
            <pc:docMk/>
            <pc:sldMk cId="818989041" sldId="258"/>
            <ac:picMk id="7" creationId="{AF9FC822-3BE2-92CA-F8B3-4D2375BB6CB2}"/>
          </ac:picMkLst>
        </pc:picChg>
      </pc:sldChg>
      <pc:sldChg chg="addSp delSp modSp new mod">
        <pc:chgData name="Ken Lien" userId="6e2a9073ea4423d1" providerId="LiveId" clId="{55008A6C-7BB9-44C1-8578-32AF6B8BF4F1}" dt="2023-09-11T12:01:31.525" v="2224" actId="1076"/>
        <pc:sldMkLst>
          <pc:docMk/>
          <pc:sldMk cId="1208258534" sldId="259"/>
        </pc:sldMkLst>
        <pc:spChg chg="del">
          <ac:chgData name="Ken Lien" userId="6e2a9073ea4423d1" providerId="LiveId" clId="{55008A6C-7BB9-44C1-8578-32AF6B8BF4F1}" dt="2023-09-11T11:55:55.640" v="2174" actId="478"/>
          <ac:spMkLst>
            <pc:docMk/>
            <pc:sldMk cId="1208258534" sldId="259"/>
            <ac:spMk id="2" creationId="{53990B63-3087-98C7-E07E-16CC8366D514}"/>
          </ac:spMkLst>
        </pc:spChg>
        <pc:spChg chg="del">
          <ac:chgData name="Ken Lien" userId="6e2a9073ea4423d1" providerId="LiveId" clId="{55008A6C-7BB9-44C1-8578-32AF6B8BF4F1}" dt="2023-09-11T11:55:58.213" v="2175" actId="478"/>
          <ac:spMkLst>
            <pc:docMk/>
            <pc:sldMk cId="1208258534" sldId="259"/>
            <ac:spMk id="3" creationId="{193EA199-5C0E-4FA7-F031-7E3B817C4E7C}"/>
          </ac:spMkLst>
        </pc:spChg>
        <pc:spChg chg="add mod">
          <ac:chgData name="Ken Lien" userId="6e2a9073ea4423d1" providerId="LiveId" clId="{55008A6C-7BB9-44C1-8578-32AF6B8BF4F1}" dt="2023-09-11T11:59:31.840" v="2195" actId="1076"/>
          <ac:spMkLst>
            <pc:docMk/>
            <pc:sldMk cId="1208258534" sldId="259"/>
            <ac:spMk id="5" creationId="{BB5307EB-7933-4DFF-982F-7EFABE43A787}"/>
          </ac:spMkLst>
        </pc:spChg>
        <pc:spChg chg="add mod">
          <ac:chgData name="Ken Lien" userId="6e2a9073ea4423d1" providerId="LiveId" clId="{55008A6C-7BB9-44C1-8578-32AF6B8BF4F1}" dt="2023-09-11T12:00:32.037" v="2219" actId="113"/>
          <ac:spMkLst>
            <pc:docMk/>
            <pc:sldMk cId="1208258534" sldId="259"/>
            <ac:spMk id="6" creationId="{763AB0E6-27A3-0255-C5D1-4A3448BE28D0}"/>
          </ac:spMkLst>
        </pc:spChg>
        <pc:picChg chg="add mod">
          <ac:chgData name="Ken Lien" userId="6e2a9073ea4423d1" providerId="LiveId" clId="{55008A6C-7BB9-44C1-8578-32AF6B8BF4F1}" dt="2023-09-11T12:01:31.525" v="2224" actId="1076"/>
          <ac:picMkLst>
            <pc:docMk/>
            <pc:sldMk cId="1208258534" sldId="259"/>
            <ac:picMk id="8" creationId="{0B468DA9-FC4C-FE2D-756D-490050C0AFEE}"/>
          </ac:picMkLst>
        </pc:picChg>
      </pc:sldChg>
      <pc:sldChg chg="new del">
        <pc:chgData name="Ken Lien" userId="6e2a9073ea4423d1" providerId="LiveId" clId="{55008A6C-7BB9-44C1-8578-32AF6B8BF4F1}" dt="2023-09-13T10:33:45.078" v="2564" actId="47"/>
        <pc:sldMkLst>
          <pc:docMk/>
          <pc:sldMk cId="1020691217" sldId="260"/>
        </pc:sldMkLst>
      </pc:sldChg>
      <pc:sldChg chg="modSp new mod">
        <pc:chgData name="Ken Lien" userId="6e2a9073ea4423d1" providerId="LiveId" clId="{55008A6C-7BB9-44C1-8578-32AF6B8BF4F1}" dt="2023-09-13T10:47:28.602" v="3348" actId="313"/>
        <pc:sldMkLst>
          <pc:docMk/>
          <pc:sldMk cId="1188485903" sldId="260"/>
        </pc:sldMkLst>
        <pc:spChg chg="mod">
          <ac:chgData name="Ken Lien" userId="6e2a9073ea4423d1" providerId="LiveId" clId="{55008A6C-7BB9-44C1-8578-32AF6B8BF4F1}" dt="2023-09-13T10:37:57.848" v="2629" actId="20577"/>
          <ac:spMkLst>
            <pc:docMk/>
            <pc:sldMk cId="1188485903" sldId="260"/>
            <ac:spMk id="2" creationId="{40EA73ED-C5B4-FFE7-F758-B77D089DAFD4}"/>
          </ac:spMkLst>
        </pc:spChg>
        <pc:spChg chg="mod">
          <ac:chgData name="Ken Lien" userId="6e2a9073ea4423d1" providerId="LiveId" clId="{55008A6C-7BB9-44C1-8578-32AF6B8BF4F1}" dt="2023-09-13T10:47:28.602" v="3348" actId="313"/>
          <ac:spMkLst>
            <pc:docMk/>
            <pc:sldMk cId="1188485903" sldId="260"/>
            <ac:spMk id="3" creationId="{C2DB880A-1C94-63A2-6491-F2B606A74C1E}"/>
          </ac:spMkLst>
        </pc:spChg>
      </pc:sldChg>
      <pc:sldChg chg="modSp new mod">
        <pc:chgData name="Ken Lien" userId="6e2a9073ea4423d1" providerId="LiveId" clId="{55008A6C-7BB9-44C1-8578-32AF6B8BF4F1}" dt="2023-09-13T11:13:45.098" v="4697" actId="313"/>
        <pc:sldMkLst>
          <pc:docMk/>
          <pc:sldMk cId="2396272501" sldId="261"/>
        </pc:sldMkLst>
        <pc:spChg chg="mod">
          <ac:chgData name="Ken Lien" userId="6e2a9073ea4423d1" providerId="LiveId" clId="{55008A6C-7BB9-44C1-8578-32AF6B8BF4F1}" dt="2023-09-13T10:52:46.297" v="3818" actId="20577"/>
          <ac:spMkLst>
            <pc:docMk/>
            <pc:sldMk cId="2396272501" sldId="261"/>
            <ac:spMk id="2" creationId="{8147A678-2D9A-FA84-0A27-F1046F5687D7}"/>
          </ac:spMkLst>
        </pc:spChg>
        <pc:spChg chg="mod">
          <ac:chgData name="Ken Lien" userId="6e2a9073ea4423d1" providerId="LiveId" clId="{55008A6C-7BB9-44C1-8578-32AF6B8BF4F1}" dt="2023-09-13T11:13:45.098" v="4697" actId="313"/>
          <ac:spMkLst>
            <pc:docMk/>
            <pc:sldMk cId="2396272501" sldId="261"/>
            <ac:spMk id="3" creationId="{5839510B-0626-EAD3-AEB2-2C9CE69BEFB1}"/>
          </ac:spMkLst>
        </pc:spChg>
      </pc:sldChg>
      <pc:sldChg chg="modSp new mod">
        <pc:chgData name="Ken Lien" userId="6e2a9073ea4423d1" providerId="LiveId" clId="{55008A6C-7BB9-44C1-8578-32AF6B8BF4F1}" dt="2023-09-13T11:30:09.818" v="5104" actId="27636"/>
        <pc:sldMkLst>
          <pc:docMk/>
          <pc:sldMk cId="3729606192" sldId="262"/>
        </pc:sldMkLst>
        <pc:spChg chg="mod">
          <ac:chgData name="Ken Lien" userId="6e2a9073ea4423d1" providerId="LiveId" clId="{55008A6C-7BB9-44C1-8578-32AF6B8BF4F1}" dt="2023-09-13T11:14:52.031" v="4718" actId="20577"/>
          <ac:spMkLst>
            <pc:docMk/>
            <pc:sldMk cId="3729606192" sldId="262"/>
            <ac:spMk id="2" creationId="{68D07190-F787-D888-F1ED-CF01906ED916}"/>
          </ac:spMkLst>
        </pc:spChg>
        <pc:spChg chg="mod">
          <ac:chgData name="Ken Lien" userId="6e2a9073ea4423d1" providerId="LiveId" clId="{55008A6C-7BB9-44C1-8578-32AF6B8BF4F1}" dt="2023-09-13T11:30:09.818" v="5104" actId="27636"/>
          <ac:spMkLst>
            <pc:docMk/>
            <pc:sldMk cId="3729606192" sldId="262"/>
            <ac:spMk id="3" creationId="{3D5E524A-112D-7F19-3191-B2A43CD599A0}"/>
          </ac:spMkLst>
        </pc:spChg>
      </pc:sldChg>
      <pc:sldChg chg="modSp new mod">
        <pc:chgData name="Ken Lien" userId="6e2a9073ea4423d1" providerId="LiveId" clId="{55008A6C-7BB9-44C1-8578-32AF6B8BF4F1}" dt="2023-09-13T11:30:56.607" v="5107" actId="20577"/>
        <pc:sldMkLst>
          <pc:docMk/>
          <pc:sldMk cId="1782711216" sldId="263"/>
        </pc:sldMkLst>
        <pc:spChg chg="mod">
          <ac:chgData name="Ken Lien" userId="6e2a9073ea4423d1" providerId="LiveId" clId="{55008A6C-7BB9-44C1-8578-32AF6B8BF4F1}" dt="2023-09-13T11:22:10.033" v="4775" actId="20577"/>
          <ac:spMkLst>
            <pc:docMk/>
            <pc:sldMk cId="1782711216" sldId="263"/>
            <ac:spMk id="2" creationId="{CED47FA7-FF2E-42E5-3A85-DCFA36186DD3}"/>
          </ac:spMkLst>
        </pc:spChg>
        <pc:spChg chg="mod">
          <ac:chgData name="Ken Lien" userId="6e2a9073ea4423d1" providerId="LiveId" clId="{55008A6C-7BB9-44C1-8578-32AF6B8BF4F1}" dt="2023-09-13T11:30:56.607" v="5107" actId="20577"/>
          <ac:spMkLst>
            <pc:docMk/>
            <pc:sldMk cId="1782711216" sldId="263"/>
            <ac:spMk id="3" creationId="{E57960B8-E56F-9296-E964-51081A46A58E}"/>
          </ac:spMkLst>
        </pc:spChg>
      </pc:sldChg>
      <pc:sldChg chg="addSp modSp new mod">
        <pc:chgData name="Ken Lien" userId="6e2a9073ea4423d1" providerId="LiveId" clId="{55008A6C-7BB9-44C1-8578-32AF6B8BF4F1}" dt="2023-09-13T11:33:32.998" v="5194" actId="1076"/>
        <pc:sldMkLst>
          <pc:docMk/>
          <pc:sldMk cId="3163680197" sldId="264"/>
        </pc:sldMkLst>
        <pc:spChg chg="mod">
          <ac:chgData name="Ken Lien" userId="6e2a9073ea4423d1" providerId="LiveId" clId="{55008A6C-7BB9-44C1-8578-32AF6B8BF4F1}" dt="2023-09-13T11:32:19.880" v="5154" actId="20577"/>
          <ac:spMkLst>
            <pc:docMk/>
            <pc:sldMk cId="3163680197" sldId="264"/>
            <ac:spMk id="2" creationId="{6DDA59BF-9DD5-3526-1947-04EDF472666F}"/>
          </ac:spMkLst>
        </pc:spChg>
        <pc:spChg chg="mod">
          <ac:chgData name="Ken Lien" userId="6e2a9073ea4423d1" providerId="LiveId" clId="{55008A6C-7BB9-44C1-8578-32AF6B8BF4F1}" dt="2023-09-13T11:32:44.854" v="5188" actId="5793"/>
          <ac:spMkLst>
            <pc:docMk/>
            <pc:sldMk cId="3163680197" sldId="264"/>
            <ac:spMk id="3" creationId="{B41993DF-ABCA-E82E-DA6C-C80CE2DFA600}"/>
          </ac:spMkLst>
        </pc:spChg>
        <pc:picChg chg="add mod">
          <ac:chgData name="Ken Lien" userId="6e2a9073ea4423d1" providerId="LiveId" clId="{55008A6C-7BB9-44C1-8578-32AF6B8BF4F1}" dt="2023-09-13T11:33:32.998" v="5194" actId="1076"/>
          <ac:picMkLst>
            <pc:docMk/>
            <pc:sldMk cId="3163680197" sldId="264"/>
            <ac:picMk id="5" creationId="{3C6AEAC9-9D97-135B-4D6B-5CF1C4D5C06D}"/>
          </ac:picMkLst>
        </pc:picChg>
      </pc:sldChg>
      <pc:sldChg chg="addSp modSp new mod">
        <pc:chgData name="Ken Lien" userId="6e2a9073ea4423d1" providerId="LiveId" clId="{55008A6C-7BB9-44C1-8578-32AF6B8BF4F1}" dt="2023-09-20T11:12:48.201" v="9178" actId="167"/>
        <pc:sldMkLst>
          <pc:docMk/>
          <pc:sldMk cId="865070573" sldId="265"/>
        </pc:sldMkLst>
        <pc:spChg chg="mod">
          <ac:chgData name="Ken Lien" userId="6e2a9073ea4423d1" providerId="LiveId" clId="{55008A6C-7BB9-44C1-8578-32AF6B8BF4F1}" dt="2023-09-13T11:37:09.658" v="5209" actId="20577"/>
          <ac:spMkLst>
            <pc:docMk/>
            <pc:sldMk cId="865070573" sldId="265"/>
            <ac:spMk id="2" creationId="{0F0123FE-F652-74B7-8EE2-E378B341AF9E}"/>
          </ac:spMkLst>
        </pc:spChg>
        <pc:spChg chg="mod">
          <ac:chgData name="Ken Lien" userId="6e2a9073ea4423d1" providerId="LiveId" clId="{55008A6C-7BB9-44C1-8578-32AF6B8BF4F1}" dt="2023-09-13T11:41:46.871" v="6002" actId="20577"/>
          <ac:spMkLst>
            <pc:docMk/>
            <pc:sldMk cId="865070573" sldId="265"/>
            <ac:spMk id="3" creationId="{28A923B6-B8B0-2C1D-500B-9A6B276ECC93}"/>
          </ac:spMkLst>
        </pc:spChg>
        <pc:picChg chg="add mod ord">
          <ac:chgData name="Ken Lien" userId="6e2a9073ea4423d1" providerId="LiveId" clId="{55008A6C-7BB9-44C1-8578-32AF6B8BF4F1}" dt="2023-09-20T11:12:48.201" v="9178" actId="167"/>
          <ac:picMkLst>
            <pc:docMk/>
            <pc:sldMk cId="865070573" sldId="265"/>
            <ac:picMk id="5" creationId="{20358542-C28D-A700-4302-1B6CBD9C14B1}"/>
          </ac:picMkLst>
        </pc:picChg>
      </pc:sldChg>
      <pc:sldChg chg="addSp delSp modSp new mod">
        <pc:chgData name="Ken Lien" userId="6e2a9073ea4423d1" providerId="LiveId" clId="{55008A6C-7BB9-44C1-8578-32AF6B8BF4F1}" dt="2023-09-13T11:55:08.022" v="6980" actId="167"/>
        <pc:sldMkLst>
          <pc:docMk/>
          <pc:sldMk cId="955590483" sldId="266"/>
        </pc:sldMkLst>
        <pc:spChg chg="mod">
          <ac:chgData name="Ken Lien" userId="6e2a9073ea4423d1" providerId="LiveId" clId="{55008A6C-7BB9-44C1-8578-32AF6B8BF4F1}" dt="2023-09-13T11:42:11.814" v="6019" actId="20577"/>
          <ac:spMkLst>
            <pc:docMk/>
            <pc:sldMk cId="955590483" sldId="266"/>
            <ac:spMk id="2" creationId="{B37DBC33-82F4-8042-D6AD-4BB31DAB5DC7}"/>
          </ac:spMkLst>
        </pc:spChg>
        <pc:spChg chg="mod">
          <ac:chgData name="Ken Lien" userId="6e2a9073ea4423d1" providerId="LiveId" clId="{55008A6C-7BB9-44C1-8578-32AF6B8BF4F1}" dt="2023-09-13T11:48:16.686" v="6916" actId="20577"/>
          <ac:spMkLst>
            <pc:docMk/>
            <pc:sldMk cId="955590483" sldId="266"/>
            <ac:spMk id="3" creationId="{BBAB9181-8862-C42B-CB5F-8EFE54115AF3}"/>
          </ac:spMkLst>
        </pc:spChg>
        <pc:spChg chg="add del mod">
          <ac:chgData name="Ken Lien" userId="6e2a9073ea4423d1" providerId="LiveId" clId="{55008A6C-7BB9-44C1-8578-32AF6B8BF4F1}" dt="2023-09-13T11:54:24.973" v="6976"/>
          <ac:spMkLst>
            <pc:docMk/>
            <pc:sldMk cId="955590483" sldId="266"/>
            <ac:spMk id="8" creationId="{8143ADBF-C625-87FB-C43D-A02ACA78D768}"/>
          </ac:spMkLst>
        </pc:spChg>
        <pc:picChg chg="add del mod ord">
          <ac:chgData name="Ken Lien" userId="6e2a9073ea4423d1" providerId="LiveId" clId="{55008A6C-7BB9-44C1-8578-32AF6B8BF4F1}" dt="2023-09-13T11:51:44.568" v="6922" actId="478"/>
          <ac:picMkLst>
            <pc:docMk/>
            <pc:sldMk cId="955590483" sldId="266"/>
            <ac:picMk id="5" creationId="{6D9A2898-5DD3-DAA8-65EA-FE527BCA34B1}"/>
          </ac:picMkLst>
        </pc:picChg>
        <pc:picChg chg="add mod">
          <ac:chgData name="Ken Lien" userId="6e2a9073ea4423d1" providerId="LiveId" clId="{55008A6C-7BB9-44C1-8578-32AF6B8BF4F1}" dt="2023-09-13T11:54:23.978" v="6974" actId="1076"/>
          <ac:picMkLst>
            <pc:docMk/>
            <pc:sldMk cId="955590483" sldId="266"/>
            <ac:picMk id="7" creationId="{33A8FE2F-71BD-8C3A-CA01-65EBA06D1CF1}"/>
          </ac:picMkLst>
        </pc:picChg>
        <pc:picChg chg="add mod ord">
          <ac:chgData name="Ken Lien" userId="6e2a9073ea4423d1" providerId="LiveId" clId="{55008A6C-7BB9-44C1-8578-32AF6B8BF4F1}" dt="2023-09-13T11:55:08.022" v="6980" actId="167"/>
          <ac:picMkLst>
            <pc:docMk/>
            <pc:sldMk cId="955590483" sldId="266"/>
            <ac:picMk id="10" creationId="{2824F57C-E03D-1D87-DCF9-C0FCA2EFCF91}"/>
          </ac:picMkLst>
        </pc:picChg>
      </pc:sldChg>
      <pc:sldChg chg="addSp modSp new mod">
        <pc:chgData name="Ken Lien" userId="6e2a9073ea4423d1" providerId="LiveId" clId="{55008A6C-7BB9-44C1-8578-32AF6B8BF4F1}" dt="2023-09-20T11:13:50.088" v="9182" actId="167"/>
        <pc:sldMkLst>
          <pc:docMk/>
          <pc:sldMk cId="3042535100" sldId="267"/>
        </pc:sldMkLst>
        <pc:spChg chg="mod">
          <ac:chgData name="Ken Lien" userId="6e2a9073ea4423d1" providerId="LiveId" clId="{55008A6C-7BB9-44C1-8578-32AF6B8BF4F1}" dt="2023-09-20T10:48:24.178" v="7014" actId="20577"/>
          <ac:spMkLst>
            <pc:docMk/>
            <pc:sldMk cId="3042535100" sldId="267"/>
            <ac:spMk id="2" creationId="{970E1600-B499-3037-0FF0-C3C59B0D72E8}"/>
          </ac:spMkLst>
        </pc:spChg>
        <pc:spChg chg="mod">
          <ac:chgData name="Ken Lien" userId="6e2a9073ea4423d1" providerId="LiveId" clId="{55008A6C-7BB9-44C1-8578-32AF6B8BF4F1}" dt="2023-09-20T10:54:03.065" v="7807" actId="313"/>
          <ac:spMkLst>
            <pc:docMk/>
            <pc:sldMk cId="3042535100" sldId="267"/>
            <ac:spMk id="3" creationId="{1654BE3A-7889-443A-ECCB-483AAC605D8A}"/>
          </ac:spMkLst>
        </pc:spChg>
        <pc:picChg chg="add mod ord">
          <ac:chgData name="Ken Lien" userId="6e2a9073ea4423d1" providerId="LiveId" clId="{55008A6C-7BB9-44C1-8578-32AF6B8BF4F1}" dt="2023-09-20T11:13:50.088" v="9182" actId="167"/>
          <ac:picMkLst>
            <pc:docMk/>
            <pc:sldMk cId="3042535100" sldId="267"/>
            <ac:picMk id="5" creationId="{E15908C4-5DA6-D8B9-1F90-EC0391D7329F}"/>
          </ac:picMkLst>
        </pc:picChg>
      </pc:sldChg>
      <pc:sldChg chg="addSp modSp new mod">
        <pc:chgData name="Ken Lien" userId="6e2a9073ea4423d1" providerId="LiveId" clId="{55008A6C-7BB9-44C1-8578-32AF6B8BF4F1}" dt="2023-09-20T11:15:39.092" v="9212" actId="20577"/>
        <pc:sldMkLst>
          <pc:docMk/>
          <pc:sldMk cId="2276301008" sldId="268"/>
        </pc:sldMkLst>
        <pc:spChg chg="mod">
          <ac:chgData name="Ken Lien" userId="6e2a9073ea4423d1" providerId="LiveId" clId="{55008A6C-7BB9-44C1-8578-32AF6B8BF4F1}" dt="2023-09-20T11:15:39.092" v="9212" actId="20577"/>
          <ac:spMkLst>
            <pc:docMk/>
            <pc:sldMk cId="2276301008" sldId="268"/>
            <ac:spMk id="2" creationId="{70EF44BF-27F2-69A3-EA89-04BE9D9BE179}"/>
          </ac:spMkLst>
        </pc:spChg>
        <pc:spChg chg="mod">
          <ac:chgData name="Ken Lien" userId="6e2a9073ea4423d1" providerId="LiveId" clId="{55008A6C-7BB9-44C1-8578-32AF6B8BF4F1}" dt="2023-09-20T11:04:57.266" v="8590" actId="20577"/>
          <ac:spMkLst>
            <pc:docMk/>
            <pc:sldMk cId="2276301008" sldId="268"/>
            <ac:spMk id="3" creationId="{9B1FAE72-3F10-CB8E-990F-7F93B891F068}"/>
          </ac:spMkLst>
        </pc:spChg>
        <pc:picChg chg="add mod">
          <ac:chgData name="Ken Lien" userId="6e2a9073ea4423d1" providerId="LiveId" clId="{55008A6C-7BB9-44C1-8578-32AF6B8BF4F1}" dt="2023-09-20T11:14:51.212" v="9185" actId="1076"/>
          <ac:picMkLst>
            <pc:docMk/>
            <pc:sldMk cId="2276301008" sldId="268"/>
            <ac:picMk id="5" creationId="{72E5A53E-838C-0DCB-CBBB-FA5B9AAF39D1}"/>
          </ac:picMkLst>
        </pc:picChg>
      </pc:sldChg>
      <pc:sldChg chg="addSp delSp modSp new mod">
        <pc:chgData name="Ken Lien" userId="6e2a9073ea4423d1" providerId="LiveId" clId="{55008A6C-7BB9-44C1-8578-32AF6B8BF4F1}" dt="2023-09-20T11:00:30.866" v="8110" actId="20577"/>
        <pc:sldMkLst>
          <pc:docMk/>
          <pc:sldMk cId="2188568179" sldId="269"/>
        </pc:sldMkLst>
        <pc:spChg chg="mod">
          <ac:chgData name="Ken Lien" userId="6e2a9073ea4423d1" providerId="LiveId" clId="{55008A6C-7BB9-44C1-8578-32AF6B8BF4F1}" dt="2023-09-20T10:57:04.773" v="7904" actId="20577"/>
          <ac:spMkLst>
            <pc:docMk/>
            <pc:sldMk cId="2188568179" sldId="269"/>
            <ac:spMk id="2" creationId="{0364FC18-3265-A4DF-27FE-E95BE55D5CC0}"/>
          </ac:spMkLst>
        </pc:spChg>
        <pc:spChg chg="del mod">
          <ac:chgData name="Ken Lien" userId="6e2a9073ea4423d1" providerId="LiveId" clId="{55008A6C-7BB9-44C1-8578-32AF6B8BF4F1}" dt="2023-09-20T10:57:09.458" v="7906" actId="478"/>
          <ac:spMkLst>
            <pc:docMk/>
            <pc:sldMk cId="2188568179" sldId="269"/>
            <ac:spMk id="3" creationId="{A0E7407E-EE27-4AE3-E215-E83BC34D6A9F}"/>
          </ac:spMkLst>
        </pc:spChg>
        <pc:graphicFrameChg chg="add mod modGraphic">
          <ac:chgData name="Ken Lien" userId="6e2a9073ea4423d1" providerId="LiveId" clId="{55008A6C-7BB9-44C1-8578-32AF6B8BF4F1}" dt="2023-09-20T11:00:30.866" v="8110" actId="20577"/>
          <ac:graphicFrameMkLst>
            <pc:docMk/>
            <pc:sldMk cId="2188568179" sldId="269"/>
            <ac:graphicFrameMk id="4" creationId="{FDE2784F-B24D-4555-F505-93C30D6C2C92}"/>
          </ac:graphicFrameMkLst>
        </pc:graphicFrameChg>
      </pc:sldChg>
      <pc:sldChg chg="addSp modSp new mod">
        <pc:chgData name="Ken Lien" userId="6e2a9073ea4423d1" providerId="LiveId" clId="{55008A6C-7BB9-44C1-8578-32AF6B8BF4F1}" dt="2023-09-20T11:15:46.855" v="9217" actId="20577"/>
        <pc:sldMkLst>
          <pc:docMk/>
          <pc:sldMk cId="2635734628" sldId="270"/>
        </pc:sldMkLst>
        <pc:spChg chg="mod">
          <ac:chgData name="Ken Lien" userId="6e2a9073ea4423d1" providerId="LiveId" clId="{55008A6C-7BB9-44C1-8578-32AF6B8BF4F1}" dt="2023-09-20T11:15:46.855" v="9217" actId="20577"/>
          <ac:spMkLst>
            <pc:docMk/>
            <pc:sldMk cId="2635734628" sldId="270"/>
            <ac:spMk id="2" creationId="{B2329684-9C2E-C964-5A9E-E45ADD8B7846}"/>
          </ac:spMkLst>
        </pc:spChg>
        <pc:spChg chg="mod">
          <ac:chgData name="Ken Lien" userId="6e2a9073ea4423d1" providerId="LiveId" clId="{55008A6C-7BB9-44C1-8578-32AF6B8BF4F1}" dt="2023-09-20T11:10:31.880" v="9168" actId="20577"/>
          <ac:spMkLst>
            <pc:docMk/>
            <pc:sldMk cId="2635734628" sldId="270"/>
            <ac:spMk id="3" creationId="{BD97577C-19DD-F72F-0B13-3D97ACDD916C}"/>
          </ac:spMkLst>
        </pc:spChg>
        <pc:picChg chg="add mod">
          <ac:chgData name="Ken Lien" userId="6e2a9073ea4423d1" providerId="LiveId" clId="{55008A6C-7BB9-44C1-8578-32AF6B8BF4F1}" dt="2023-09-20T11:10:58.693" v="9171" actId="1076"/>
          <ac:picMkLst>
            <pc:docMk/>
            <pc:sldMk cId="2635734628" sldId="270"/>
            <ac:picMk id="5" creationId="{4958413D-291E-BEE6-880A-79AE1C60D1D8}"/>
          </ac:picMkLst>
        </pc:picChg>
        <pc:picChg chg="add mod">
          <ac:chgData name="Ken Lien" userId="6e2a9073ea4423d1" providerId="LiveId" clId="{55008A6C-7BB9-44C1-8578-32AF6B8BF4F1}" dt="2023-09-20T11:11:54.517" v="9174" actId="1076"/>
          <ac:picMkLst>
            <pc:docMk/>
            <pc:sldMk cId="2635734628" sldId="270"/>
            <ac:picMk id="7" creationId="{9F7E8E79-0C63-659A-8404-98AFEE06D4E7}"/>
          </ac:picMkLst>
        </pc:picChg>
      </pc:sldChg>
      <pc:sldChg chg="addSp modSp new mod">
        <pc:chgData name="Ken Lien" userId="6e2a9073ea4423d1" providerId="LiveId" clId="{55008A6C-7BB9-44C1-8578-32AF6B8BF4F1}" dt="2023-09-20T11:23:33.446" v="10088" actId="1076"/>
        <pc:sldMkLst>
          <pc:docMk/>
          <pc:sldMk cId="2154812760" sldId="271"/>
        </pc:sldMkLst>
        <pc:spChg chg="mod">
          <ac:chgData name="Ken Lien" userId="6e2a9073ea4423d1" providerId="LiveId" clId="{55008A6C-7BB9-44C1-8578-32AF6B8BF4F1}" dt="2023-09-20T11:15:53.199" v="9219" actId="20577"/>
          <ac:spMkLst>
            <pc:docMk/>
            <pc:sldMk cId="2154812760" sldId="271"/>
            <ac:spMk id="2" creationId="{524773D5-67DB-44A4-FA72-900E1F38AFCF}"/>
          </ac:spMkLst>
        </pc:spChg>
        <pc:spChg chg="mod">
          <ac:chgData name="Ken Lien" userId="6e2a9073ea4423d1" providerId="LiveId" clId="{55008A6C-7BB9-44C1-8578-32AF6B8BF4F1}" dt="2023-09-20T11:21:43.370" v="10083" actId="20577"/>
          <ac:spMkLst>
            <pc:docMk/>
            <pc:sldMk cId="2154812760" sldId="271"/>
            <ac:spMk id="3" creationId="{F4CF620F-2FAC-4B33-6247-99976D0BF438}"/>
          </ac:spMkLst>
        </pc:spChg>
        <pc:picChg chg="add mod">
          <ac:chgData name="Ken Lien" userId="6e2a9073ea4423d1" providerId="LiveId" clId="{55008A6C-7BB9-44C1-8578-32AF6B8BF4F1}" dt="2023-09-20T11:23:33.446" v="10088" actId="1076"/>
          <ac:picMkLst>
            <pc:docMk/>
            <pc:sldMk cId="2154812760" sldId="271"/>
            <ac:picMk id="5" creationId="{9224372C-DEB3-D437-51C2-B33DB3F7804F}"/>
          </ac:picMkLst>
        </pc:picChg>
      </pc:sldChg>
      <pc:sldChg chg="addSp modSp new mod">
        <pc:chgData name="Ken Lien" userId="6e2a9073ea4423d1" providerId="LiveId" clId="{55008A6C-7BB9-44C1-8578-32AF6B8BF4F1}" dt="2023-09-20T11:44:30.733" v="12220" actId="20577"/>
        <pc:sldMkLst>
          <pc:docMk/>
          <pc:sldMk cId="2874787187" sldId="272"/>
        </pc:sldMkLst>
        <pc:spChg chg="mod">
          <ac:chgData name="Ken Lien" userId="6e2a9073ea4423d1" providerId="LiveId" clId="{55008A6C-7BB9-44C1-8578-32AF6B8BF4F1}" dt="2023-09-20T11:44:30.733" v="12220" actId="20577"/>
          <ac:spMkLst>
            <pc:docMk/>
            <pc:sldMk cId="2874787187" sldId="272"/>
            <ac:spMk id="2" creationId="{4136E07D-9A0A-397B-4616-828E6875035E}"/>
          </ac:spMkLst>
        </pc:spChg>
        <pc:spChg chg="mod">
          <ac:chgData name="Ken Lien" userId="6e2a9073ea4423d1" providerId="LiveId" clId="{55008A6C-7BB9-44C1-8578-32AF6B8BF4F1}" dt="2023-09-20T11:30:54.689" v="10964" actId="20577"/>
          <ac:spMkLst>
            <pc:docMk/>
            <pc:sldMk cId="2874787187" sldId="272"/>
            <ac:spMk id="3" creationId="{9F8CC279-A623-2A37-4868-54D9374E04DD}"/>
          </ac:spMkLst>
        </pc:spChg>
        <pc:spChg chg="add mod">
          <ac:chgData name="Ken Lien" userId="6e2a9073ea4423d1" providerId="LiveId" clId="{55008A6C-7BB9-44C1-8578-32AF6B8BF4F1}" dt="2023-09-20T11:30:09.706" v="10891" actId="20577"/>
          <ac:spMkLst>
            <pc:docMk/>
            <pc:sldMk cId="2874787187" sldId="272"/>
            <ac:spMk id="6" creationId="{3DF4B790-35DE-5133-3D76-98088435854F}"/>
          </ac:spMkLst>
        </pc:spChg>
        <pc:picChg chg="add mod">
          <ac:chgData name="Ken Lien" userId="6e2a9073ea4423d1" providerId="LiveId" clId="{55008A6C-7BB9-44C1-8578-32AF6B8BF4F1}" dt="2023-09-20T11:29:53.494" v="10861" actId="1076"/>
          <ac:picMkLst>
            <pc:docMk/>
            <pc:sldMk cId="2874787187" sldId="272"/>
            <ac:picMk id="5" creationId="{B5127928-1C64-5D33-AB31-6EFE050FD672}"/>
          </ac:picMkLst>
        </pc:picChg>
      </pc:sldChg>
      <pc:sldChg chg="addSp delSp modSp new mod">
        <pc:chgData name="Ken Lien" userId="6e2a9073ea4423d1" providerId="LiveId" clId="{55008A6C-7BB9-44C1-8578-32AF6B8BF4F1}" dt="2023-09-20T11:44:38.613" v="12225" actId="20577"/>
        <pc:sldMkLst>
          <pc:docMk/>
          <pc:sldMk cId="1682754343" sldId="273"/>
        </pc:sldMkLst>
        <pc:spChg chg="mod">
          <ac:chgData name="Ken Lien" userId="6e2a9073ea4423d1" providerId="LiveId" clId="{55008A6C-7BB9-44C1-8578-32AF6B8BF4F1}" dt="2023-09-20T11:44:38.613" v="12225" actId="20577"/>
          <ac:spMkLst>
            <pc:docMk/>
            <pc:sldMk cId="1682754343" sldId="273"/>
            <ac:spMk id="2" creationId="{B125424D-7C45-9B15-48E5-CCEE5E12D323}"/>
          </ac:spMkLst>
        </pc:spChg>
        <pc:spChg chg="mod">
          <ac:chgData name="Ken Lien" userId="6e2a9073ea4423d1" providerId="LiveId" clId="{55008A6C-7BB9-44C1-8578-32AF6B8BF4F1}" dt="2023-09-20T11:36:57.520" v="11619" actId="20577"/>
          <ac:spMkLst>
            <pc:docMk/>
            <pc:sldMk cId="1682754343" sldId="273"/>
            <ac:spMk id="3" creationId="{4A3EFD52-90B9-BDE8-5E44-CC75A493C382}"/>
          </ac:spMkLst>
        </pc:spChg>
        <pc:spChg chg="add del mod">
          <ac:chgData name="Ken Lien" userId="6e2a9073ea4423d1" providerId="LiveId" clId="{55008A6C-7BB9-44C1-8578-32AF6B8BF4F1}" dt="2023-09-20T11:37:42.741" v="11622"/>
          <ac:spMkLst>
            <pc:docMk/>
            <pc:sldMk cId="1682754343" sldId="273"/>
            <ac:spMk id="6" creationId="{579B7C6D-0CE7-AE33-71BA-98F7FA753EAF}"/>
          </ac:spMkLst>
        </pc:spChg>
        <pc:picChg chg="add del mod">
          <ac:chgData name="Ken Lien" userId="6e2a9073ea4423d1" providerId="LiveId" clId="{55008A6C-7BB9-44C1-8578-32AF6B8BF4F1}" dt="2023-09-20T11:42:03.969" v="12069" actId="478"/>
          <ac:picMkLst>
            <pc:docMk/>
            <pc:sldMk cId="1682754343" sldId="273"/>
            <ac:picMk id="5" creationId="{12B12308-CB5C-F5F4-E16C-EDE4DDFF6BD8}"/>
          </ac:picMkLst>
        </pc:picChg>
        <pc:picChg chg="add mod">
          <ac:chgData name="Ken Lien" userId="6e2a9073ea4423d1" providerId="LiveId" clId="{55008A6C-7BB9-44C1-8578-32AF6B8BF4F1}" dt="2023-09-20T11:42:32.514" v="12073" actId="14100"/>
          <ac:picMkLst>
            <pc:docMk/>
            <pc:sldMk cId="1682754343" sldId="273"/>
            <ac:picMk id="8" creationId="{728DFA34-787C-E62E-58B6-B5AA3E3544BA}"/>
          </ac:picMkLst>
        </pc:picChg>
      </pc:sldChg>
      <pc:sldChg chg="addSp delSp modSp new mod">
        <pc:chgData name="Ken Lien" userId="6e2a9073ea4423d1" providerId="LiveId" clId="{55008A6C-7BB9-44C1-8578-32AF6B8BF4F1}" dt="2023-09-20T11:44:43.969" v="12230" actId="20577"/>
        <pc:sldMkLst>
          <pc:docMk/>
          <pc:sldMk cId="3987026865" sldId="274"/>
        </pc:sldMkLst>
        <pc:spChg chg="mod">
          <ac:chgData name="Ken Lien" userId="6e2a9073ea4423d1" providerId="LiveId" clId="{55008A6C-7BB9-44C1-8578-32AF6B8BF4F1}" dt="2023-09-20T11:44:43.969" v="12230" actId="20577"/>
          <ac:spMkLst>
            <pc:docMk/>
            <pc:sldMk cId="3987026865" sldId="274"/>
            <ac:spMk id="2" creationId="{E3812D3B-ACC8-F879-DBD1-4CBCD985523A}"/>
          </ac:spMkLst>
        </pc:spChg>
        <pc:spChg chg="mod">
          <ac:chgData name="Ken Lien" userId="6e2a9073ea4423d1" providerId="LiveId" clId="{55008A6C-7BB9-44C1-8578-32AF6B8BF4F1}" dt="2023-09-20T11:44:00.047" v="12201" actId="20577"/>
          <ac:spMkLst>
            <pc:docMk/>
            <pc:sldMk cId="3987026865" sldId="274"/>
            <ac:spMk id="3" creationId="{4C8B4124-6CEE-8ACC-EB4A-D2539FC09D88}"/>
          </ac:spMkLst>
        </pc:spChg>
        <pc:spChg chg="add del mod">
          <ac:chgData name="Ken Lien" userId="6e2a9073ea4423d1" providerId="LiveId" clId="{55008A6C-7BB9-44C1-8578-32AF6B8BF4F1}" dt="2023-09-20T11:44:06.207" v="12204"/>
          <ac:spMkLst>
            <pc:docMk/>
            <pc:sldMk cId="3987026865" sldId="274"/>
            <ac:spMk id="6" creationId="{11773D29-EAAD-4B0E-097E-A1ED136B1AD3}"/>
          </ac:spMkLst>
        </pc:spChg>
        <pc:picChg chg="add mod">
          <ac:chgData name="Ken Lien" userId="6e2a9073ea4423d1" providerId="LiveId" clId="{55008A6C-7BB9-44C1-8578-32AF6B8BF4F1}" dt="2023-09-20T11:43:23.873" v="12077" actId="1076"/>
          <ac:picMkLst>
            <pc:docMk/>
            <pc:sldMk cId="3987026865" sldId="274"/>
            <ac:picMk id="5" creationId="{5A8E380A-2448-EF16-F4BD-60CFF1E36E3D}"/>
          </ac:picMkLst>
        </pc:picChg>
      </pc:sldChg>
      <pc:sldChg chg="addSp delSp modSp new mod">
        <pc:chgData name="Ken Lien" userId="6e2a9073ea4423d1" providerId="LiveId" clId="{55008A6C-7BB9-44C1-8578-32AF6B8BF4F1}" dt="2023-09-20T11:50:14.889" v="12710" actId="20577"/>
        <pc:sldMkLst>
          <pc:docMk/>
          <pc:sldMk cId="3783953325" sldId="275"/>
        </pc:sldMkLst>
        <pc:spChg chg="mod">
          <ac:chgData name="Ken Lien" userId="6e2a9073ea4423d1" providerId="LiveId" clId="{55008A6C-7BB9-44C1-8578-32AF6B8BF4F1}" dt="2023-09-20T11:44:51.140" v="12235" actId="20577"/>
          <ac:spMkLst>
            <pc:docMk/>
            <pc:sldMk cId="3783953325" sldId="275"/>
            <ac:spMk id="2" creationId="{01C8E54C-F779-3818-644B-B0E36BB6BD3A}"/>
          </ac:spMkLst>
        </pc:spChg>
        <pc:spChg chg="mod">
          <ac:chgData name="Ken Lien" userId="6e2a9073ea4423d1" providerId="LiveId" clId="{55008A6C-7BB9-44C1-8578-32AF6B8BF4F1}" dt="2023-09-20T11:50:14.889" v="12710" actId="20577"/>
          <ac:spMkLst>
            <pc:docMk/>
            <pc:sldMk cId="3783953325" sldId="275"/>
            <ac:spMk id="3" creationId="{10285D56-5BFC-23FD-B5FE-E8AEE372736E}"/>
          </ac:spMkLst>
        </pc:spChg>
        <pc:spChg chg="add del mod">
          <ac:chgData name="Ken Lien" userId="6e2a9073ea4423d1" providerId="LiveId" clId="{55008A6C-7BB9-44C1-8578-32AF6B8BF4F1}" dt="2023-09-20T11:49:48.710" v="12677"/>
          <ac:spMkLst>
            <pc:docMk/>
            <pc:sldMk cId="3783953325" sldId="275"/>
            <ac:spMk id="6" creationId="{3F17A3A1-EE70-21CB-9857-DB1EA0C393EB}"/>
          </ac:spMkLst>
        </pc:spChg>
        <pc:picChg chg="add mod">
          <ac:chgData name="Ken Lien" userId="6e2a9073ea4423d1" providerId="LiveId" clId="{55008A6C-7BB9-44C1-8578-32AF6B8BF4F1}" dt="2023-09-20T11:49:48.049" v="12675" actId="1076"/>
          <ac:picMkLst>
            <pc:docMk/>
            <pc:sldMk cId="3783953325" sldId="275"/>
            <ac:picMk id="5" creationId="{C84DD0CA-9B46-0863-93B3-5573F3C93A4B}"/>
          </ac:picMkLst>
        </pc:picChg>
      </pc:sldChg>
      <pc:sldChg chg="addSp modSp new mod">
        <pc:chgData name="Ken Lien" userId="6e2a9073ea4423d1" providerId="LiveId" clId="{55008A6C-7BB9-44C1-8578-32AF6B8BF4F1}" dt="2023-09-21T19:23:46.976" v="13892" actId="1076"/>
        <pc:sldMkLst>
          <pc:docMk/>
          <pc:sldMk cId="1330457923" sldId="276"/>
        </pc:sldMkLst>
        <pc:spChg chg="mod">
          <ac:chgData name="Ken Lien" userId="6e2a9073ea4423d1" providerId="LiveId" clId="{55008A6C-7BB9-44C1-8578-32AF6B8BF4F1}" dt="2023-09-20T11:51:27.908" v="12738" actId="20577"/>
          <ac:spMkLst>
            <pc:docMk/>
            <pc:sldMk cId="1330457923" sldId="276"/>
            <ac:spMk id="2" creationId="{BBD0A82C-DDCB-3EC1-52E0-62CDC8D714F3}"/>
          </ac:spMkLst>
        </pc:spChg>
        <pc:spChg chg="mod">
          <ac:chgData name="Ken Lien" userId="6e2a9073ea4423d1" providerId="LiveId" clId="{55008A6C-7BB9-44C1-8578-32AF6B8BF4F1}" dt="2023-09-21T19:18:33.081" v="13277" actId="20577"/>
          <ac:spMkLst>
            <pc:docMk/>
            <pc:sldMk cId="1330457923" sldId="276"/>
            <ac:spMk id="3" creationId="{D8AB20F3-77A1-F48D-0433-F83EF7ECF5D0}"/>
          </ac:spMkLst>
        </pc:spChg>
        <pc:picChg chg="add mod">
          <ac:chgData name="Ken Lien" userId="6e2a9073ea4423d1" providerId="LiveId" clId="{55008A6C-7BB9-44C1-8578-32AF6B8BF4F1}" dt="2023-09-21T19:23:46.976" v="13892" actId="1076"/>
          <ac:picMkLst>
            <pc:docMk/>
            <pc:sldMk cId="1330457923" sldId="276"/>
            <ac:picMk id="5" creationId="{90976AC4-C972-3059-ED00-681935F7B804}"/>
          </ac:picMkLst>
        </pc:picChg>
      </pc:sldChg>
      <pc:sldChg chg="modSp new mod">
        <pc:chgData name="Ken Lien" userId="6e2a9073ea4423d1" providerId="LiveId" clId="{55008A6C-7BB9-44C1-8578-32AF6B8BF4F1}" dt="2023-09-21T19:22:45.134" v="13887" actId="20577"/>
        <pc:sldMkLst>
          <pc:docMk/>
          <pc:sldMk cId="1181722965" sldId="277"/>
        </pc:sldMkLst>
        <pc:spChg chg="mod">
          <ac:chgData name="Ken Lien" userId="6e2a9073ea4423d1" providerId="LiveId" clId="{55008A6C-7BB9-44C1-8578-32AF6B8BF4F1}" dt="2023-09-21T19:18:59.828" v="13302" actId="20577"/>
          <ac:spMkLst>
            <pc:docMk/>
            <pc:sldMk cId="1181722965" sldId="277"/>
            <ac:spMk id="2" creationId="{AE71B3AE-0F04-D728-14EB-75EBC6428783}"/>
          </ac:spMkLst>
        </pc:spChg>
        <pc:spChg chg="mod">
          <ac:chgData name="Ken Lien" userId="6e2a9073ea4423d1" providerId="LiveId" clId="{55008A6C-7BB9-44C1-8578-32AF6B8BF4F1}" dt="2023-09-21T19:22:45.134" v="13887" actId="20577"/>
          <ac:spMkLst>
            <pc:docMk/>
            <pc:sldMk cId="1181722965" sldId="277"/>
            <ac:spMk id="3" creationId="{D79B9A8C-8A6A-EF69-DC20-6E922EECCA99}"/>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nb-NO"/>
              <a:t>Klikk for å redigere tittelstil</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80DFF071-D500-414A-B5E5-FF5A176CADB9}" type="datetimeFigureOut">
              <a:rPr lang="nb-NO" smtClean="0"/>
              <a:t>11.09.2023</a:t>
            </a:fld>
            <a:endParaRPr lang="nb-NO"/>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nb-NO"/>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5B353313-118D-45B5-A933-9000FB86726D}" type="slidenum">
              <a:rPr lang="nb-NO" smtClean="0"/>
              <a:t>‹#›</a:t>
            </a:fld>
            <a:endParaRPr lang="nb-NO"/>
          </a:p>
        </p:txBody>
      </p:sp>
    </p:spTree>
    <p:extLst>
      <p:ext uri="{BB962C8B-B14F-4D97-AF65-F5344CB8AC3E}">
        <p14:creationId xmlns:p14="http://schemas.microsoft.com/office/powerpoint/2010/main" val="227732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e med bildeteks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på ikonet for å legge til et bilde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80DFF071-D500-414A-B5E5-FF5A176CADB9}" type="datetimeFigureOut">
              <a:rPr lang="nb-NO" smtClean="0"/>
              <a:t>11.09.2023</a:t>
            </a:fld>
            <a:endParaRPr lang="nb-NO"/>
          </a:p>
        </p:txBody>
      </p:sp>
      <p:sp>
        <p:nvSpPr>
          <p:cNvPr id="6" name="Footer Placeholder 5"/>
          <p:cNvSpPr>
            <a:spLocks noGrp="1"/>
          </p:cNvSpPr>
          <p:nvPr>
            <p:ph type="ftr" sz="quarter" idx="11"/>
          </p:nvPr>
        </p:nvSpPr>
        <p:spPr/>
        <p:txBody>
          <a:bodyPr/>
          <a:lstStyle/>
          <a:p>
            <a:endParaRPr lang="nb-NO"/>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B353313-118D-45B5-A933-9000FB86726D}" type="slidenum">
              <a:rPr lang="nb-NO" smtClean="0"/>
              <a:t>‹#›</a:t>
            </a:fld>
            <a:endParaRPr lang="nb-NO"/>
          </a:p>
        </p:txBody>
      </p:sp>
    </p:spTree>
    <p:extLst>
      <p:ext uri="{BB962C8B-B14F-4D97-AF65-F5344CB8AC3E}">
        <p14:creationId xmlns:p14="http://schemas.microsoft.com/office/powerpoint/2010/main" val="3607001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tel og tekst">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nb-NO"/>
              <a:t>Klikk for å redigere tittelstil</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80DFF071-D500-414A-B5E5-FF5A176CADB9}" type="datetimeFigureOut">
              <a:rPr lang="nb-NO" smtClean="0"/>
              <a:t>11.09.2023</a:t>
            </a:fld>
            <a:endParaRPr lang="nb-NO"/>
          </a:p>
        </p:txBody>
      </p:sp>
      <p:sp>
        <p:nvSpPr>
          <p:cNvPr id="5" name="Footer Placeholder 4"/>
          <p:cNvSpPr>
            <a:spLocks noGrp="1"/>
          </p:cNvSpPr>
          <p:nvPr>
            <p:ph type="ftr" sz="quarter" idx="11"/>
          </p:nvPr>
        </p:nvSpPr>
        <p:spPr/>
        <p:txBody>
          <a:bodyPr/>
          <a:lstStyle/>
          <a:p>
            <a:endParaRPr lang="nb-NO"/>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B353313-118D-45B5-A933-9000FB86726D}" type="slidenum">
              <a:rPr lang="nb-NO" smtClean="0"/>
              <a:t>‹#›</a:t>
            </a:fld>
            <a:endParaRPr lang="nb-NO"/>
          </a:p>
        </p:txBody>
      </p:sp>
    </p:spTree>
    <p:extLst>
      <p:ext uri="{BB962C8B-B14F-4D97-AF65-F5344CB8AC3E}">
        <p14:creationId xmlns:p14="http://schemas.microsoft.com/office/powerpoint/2010/main" val="1387028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itat med tekst">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nb-NO"/>
              <a:t>Klikk for å redigere tittelstil</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80DFF071-D500-414A-B5E5-FF5A176CADB9}" type="datetimeFigureOut">
              <a:rPr lang="nb-NO" smtClean="0"/>
              <a:t>11.09.2023</a:t>
            </a:fld>
            <a:endParaRPr lang="nb-NO"/>
          </a:p>
        </p:txBody>
      </p:sp>
      <p:sp>
        <p:nvSpPr>
          <p:cNvPr id="5" name="Footer Placeholder 4"/>
          <p:cNvSpPr>
            <a:spLocks noGrp="1"/>
          </p:cNvSpPr>
          <p:nvPr>
            <p:ph type="ftr" sz="quarter" idx="11"/>
          </p:nvPr>
        </p:nvSpPr>
        <p:spPr/>
        <p:txBody>
          <a:bodyPr/>
          <a:lstStyle/>
          <a:p>
            <a:endParaRPr lang="nb-NO"/>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B353313-118D-45B5-A933-9000FB86726D}" type="slidenum">
              <a:rPr lang="nb-NO" smtClean="0"/>
              <a:t>‹#›</a:t>
            </a:fld>
            <a:endParaRPr lang="nb-NO"/>
          </a:p>
        </p:txBody>
      </p:sp>
    </p:spTree>
    <p:extLst>
      <p:ext uri="{BB962C8B-B14F-4D97-AF65-F5344CB8AC3E}">
        <p14:creationId xmlns:p14="http://schemas.microsoft.com/office/powerpoint/2010/main" val="748881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vnekor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nb-NO"/>
              <a:t>Klikk for å redigere tittelstil</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80DFF071-D500-414A-B5E5-FF5A176CADB9}" type="datetimeFigureOut">
              <a:rPr lang="nb-NO" smtClean="0"/>
              <a:t>11.09.2023</a:t>
            </a:fld>
            <a:endParaRPr lang="nb-NO"/>
          </a:p>
        </p:txBody>
      </p:sp>
      <p:sp>
        <p:nvSpPr>
          <p:cNvPr id="5" name="Footer Placeholder 4"/>
          <p:cNvSpPr>
            <a:spLocks noGrp="1"/>
          </p:cNvSpPr>
          <p:nvPr>
            <p:ph type="ftr" sz="quarter" idx="11"/>
          </p:nvPr>
        </p:nvSpPr>
        <p:spPr/>
        <p:txBody>
          <a:bodyPr/>
          <a:lstStyle/>
          <a:p>
            <a:endParaRPr lang="nb-NO"/>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B353313-118D-45B5-A933-9000FB86726D}" type="slidenum">
              <a:rPr lang="nb-NO" smtClean="0"/>
              <a:t>‹#›</a:t>
            </a:fld>
            <a:endParaRPr lang="nb-NO"/>
          </a:p>
        </p:txBody>
      </p:sp>
    </p:spTree>
    <p:extLst>
      <p:ext uri="{BB962C8B-B14F-4D97-AF65-F5344CB8AC3E}">
        <p14:creationId xmlns:p14="http://schemas.microsoft.com/office/powerpoint/2010/main" val="2325822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nner">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nb-NO"/>
              <a:t>Klikk for å redigere tittelstil</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0DFF071-D500-414A-B5E5-FF5A176CADB9}" type="datetimeFigureOut">
              <a:rPr lang="nb-NO" smtClean="0"/>
              <a:t>11.09.2023</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5B353313-118D-45B5-A933-9000FB86726D}" type="slidenum">
              <a:rPr lang="nb-NO" smtClean="0"/>
              <a:t>‹#›</a:t>
            </a:fld>
            <a:endParaRPr lang="nb-NO"/>
          </a:p>
        </p:txBody>
      </p:sp>
    </p:spTree>
    <p:extLst>
      <p:ext uri="{BB962C8B-B14F-4D97-AF65-F5344CB8AC3E}">
        <p14:creationId xmlns:p14="http://schemas.microsoft.com/office/powerpoint/2010/main" val="161459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onner for bild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nb-NO"/>
              <a:t>Klikk for å redigere tittelstil</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på ikonet for å legge til et bilde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på ikonet for å legge til et bilde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på ikonet for å legge til et bilde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0DFF071-D500-414A-B5E5-FF5A176CADB9}" type="datetimeFigureOut">
              <a:rPr lang="nb-NO" smtClean="0"/>
              <a:t>11.09.2023</a:t>
            </a:fld>
            <a:endParaRPr lang="nb-NO"/>
          </a:p>
        </p:txBody>
      </p:sp>
      <p:sp>
        <p:nvSpPr>
          <p:cNvPr id="8" name="Footer Placeholder 7"/>
          <p:cNvSpPr>
            <a:spLocks noGrp="1"/>
          </p:cNvSpPr>
          <p:nvPr>
            <p:ph type="ftr" sz="quarter" idx="11"/>
          </p:nvPr>
        </p:nvSpPr>
        <p:spPr>
          <a:xfrm>
            <a:off x="561111" y="6391838"/>
            <a:ext cx="3644282" cy="304801"/>
          </a:xfrm>
        </p:spPr>
        <p:txBody>
          <a:bodyPr/>
          <a:lstStyle/>
          <a:p>
            <a:endParaRPr lang="nb-NO"/>
          </a:p>
        </p:txBody>
      </p:sp>
      <p:sp>
        <p:nvSpPr>
          <p:cNvPr id="9" name="Slide Number Placeholder 8"/>
          <p:cNvSpPr>
            <a:spLocks noGrp="1"/>
          </p:cNvSpPr>
          <p:nvPr>
            <p:ph type="sldNum" sz="quarter" idx="12"/>
          </p:nvPr>
        </p:nvSpPr>
        <p:spPr/>
        <p:txBody>
          <a:bodyPr/>
          <a:lstStyle/>
          <a:p>
            <a:fld id="{5B353313-118D-45B5-A933-9000FB86726D}" type="slidenum">
              <a:rPr lang="nb-NO" smtClean="0"/>
              <a:t>‹#›</a:t>
            </a:fld>
            <a:endParaRPr lang="nb-NO"/>
          </a:p>
        </p:txBody>
      </p:sp>
    </p:spTree>
    <p:extLst>
      <p:ext uri="{BB962C8B-B14F-4D97-AF65-F5344CB8AC3E}">
        <p14:creationId xmlns:p14="http://schemas.microsoft.com/office/powerpoint/2010/main" val="4062260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80DFF071-D500-414A-B5E5-FF5A176CADB9}" type="datetimeFigureOut">
              <a:rPr lang="nb-NO" smtClean="0"/>
              <a:t>11.09.2023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5B353313-118D-45B5-A933-9000FB86726D}" type="slidenum">
              <a:rPr lang="nb-NO" smtClean="0"/>
              <a:t>‹#›</a:t>
            </a:fld>
            <a:endParaRPr lang="nb-NO"/>
          </a:p>
        </p:txBody>
      </p:sp>
    </p:spTree>
    <p:extLst>
      <p:ext uri="{BB962C8B-B14F-4D97-AF65-F5344CB8AC3E}">
        <p14:creationId xmlns:p14="http://schemas.microsoft.com/office/powerpoint/2010/main" val="2421773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Loddrett tittel og teks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nb-NO"/>
              <a:t>Klikk for å redigere tittelstil</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80DFF071-D500-414A-B5E5-FF5A176CADB9}" type="datetimeFigureOut">
              <a:rPr lang="nb-NO" smtClean="0"/>
              <a:t>11.09.2023</a:t>
            </a:fld>
            <a:endParaRPr lang="nb-NO"/>
          </a:p>
        </p:txBody>
      </p:sp>
      <p:sp>
        <p:nvSpPr>
          <p:cNvPr id="5" name="Footer Placeholder 4"/>
          <p:cNvSpPr>
            <a:spLocks noGrp="1"/>
          </p:cNvSpPr>
          <p:nvPr>
            <p:ph type="ftr" sz="quarter" idx="11"/>
          </p:nvPr>
        </p:nvSpPr>
        <p:spPr/>
        <p:txBody>
          <a:bodyPr/>
          <a:lstStyle/>
          <a:p>
            <a:endParaRPr lang="nb-NO"/>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B353313-118D-45B5-A933-9000FB86726D}" type="slidenum">
              <a:rPr lang="nb-NO" smtClean="0"/>
              <a:t>‹#›</a:t>
            </a:fld>
            <a:endParaRPr lang="nb-NO"/>
          </a:p>
        </p:txBody>
      </p:sp>
    </p:spTree>
    <p:extLst>
      <p:ext uri="{BB962C8B-B14F-4D97-AF65-F5344CB8AC3E}">
        <p14:creationId xmlns:p14="http://schemas.microsoft.com/office/powerpoint/2010/main" val="3742606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80DFF071-D500-414A-B5E5-FF5A176CADB9}" type="datetimeFigureOut">
              <a:rPr lang="nb-NO" smtClean="0"/>
              <a:t>11.09.2023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5B353313-118D-45B5-A933-9000FB86726D}" type="slidenum">
              <a:rPr lang="nb-NO" smtClean="0"/>
              <a:t>‹#›</a:t>
            </a:fld>
            <a:endParaRPr lang="nb-NO"/>
          </a:p>
        </p:txBody>
      </p:sp>
    </p:spTree>
    <p:extLst>
      <p:ext uri="{BB962C8B-B14F-4D97-AF65-F5344CB8AC3E}">
        <p14:creationId xmlns:p14="http://schemas.microsoft.com/office/powerpoint/2010/main" val="2590742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Deloverskrift">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nb-NO"/>
              <a:t>Klikk for å redigere tittelstil</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80DFF071-D500-414A-B5E5-FF5A176CADB9}" type="datetimeFigureOut">
              <a:rPr lang="nb-NO" smtClean="0"/>
              <a:t>11.09.2023</a:t>
            </a:fld>
            <a:endParaRPr lang="nb-NO"/>
          </a:p>
        </p:txBody>
      </p:sp>
      <p:sp>
        <p:nvSpPr>
          <p:cNvPr id="5" name="Footer Placeholder 4"/>
          <p:cNvSpPr>
            <a:spLocks noGrp="1"/>
          </p:cNvSpPr>
          <p:nvPr>
            <p:ph type="ftr" sz="quarter" idx="11"/>
          </p:nvPr>
        </p:nvSpPr>
        <p:spPr/>
        <p:txBody>
          <a:bodyPr/>
          <a:lstStyle/>
          <a:p>
            <a:endParaRPr lang="nb-NO"/>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B353313-118D-45B5-A933-9000FB86726D}" type="slidenum">
              <a:rPr lang="nb-NO" smtClean="0"/>
              <a:t>‹#›</a:t>
            </a:fld>
            <a:endParaRPr lang="nb-NO"/>
          </a:p>
        </p:txBody>
      </p:sp>
    </p:spTree>
    <p:extLst>
      <p:ext uri="{BB962C8B-B14F-4D97-AF65-F5344CB8AC3E}">
        <p14:creationId xmlns:p14="http://schemas.microsoft.com/office/powerpoint/2010/main" val="3893400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80DFF071-D500-414A-B5E5-FF5A176CADB9}" type="datetimeFigureOut">
              <a:rPr lang="nb-NO" smtClean="0"/>
              <a:t>11.09.2023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5B353313-118D-45B5-A933-9000FB86726D}" type="slidenum">
              <a:rPr lang="nb-NO" smtClean="0"/>
              <a:t>‹#›</a:t>
            </a:fld>
            <a:endParaRPr lang="nb-NO"/>
          </a:p>
        </p:txBody>
      </p:sp>
    </p:spTree>
    <p:extLst>
      <p:ext uri="{BB962C8B-B14F-4D97-AF65-F5344CB8AC3E}">
        <p14:creationId xmlns:p14="http://schemas.microsoft.com/office/powerpoint/2010/main" val="2567694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a:t>Klikk for å redigere tittelstil</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80DFF071-D500-414A-B5E5-FF5A176CADB9}" type="datetimeFigureOut">
              <a:rPr lang="nb-NO" smtClean="0"/>
              <a:t>11.09.2023</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5B353313-118D-45B5-A933-9000FB86726D}" type="slidenum">
              <a:rPr lang="nb-NO" smtClean="0"/>
              <a:t>‹#›</a:t>
            </a:fld>
            <a:endParaRPr lang="nb-NO"/>
          </a:p>
        </p:txBody>
      </p:sp>
    </p:spTree>
    <p:extLst>
      <p:ext uri="{BB962C8B-B14F-4D97-AF65-F5344CB8AC3E}">
        <p14:creationId xmlns:p14="http://schemas.microsoft.com/office/powerpoint/2010/main" val="3574237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80DFF071-D500-414A-B5E5-FF5A176CADB9}" type="datetimeFigureOut">
              <a:rPr lang="nb-NO" smtClean="0"/>
              <a:t>11.09.2023</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5B353313-118D-45B5-A933-9000FB86726D}" type="slidenum">
              <a:rPr lang="nb-NO" smtClean="0"/>
              <a:t>‹#›</a:t>
            </a:fld>
            <a:endParaRPr lang="nb-NO"/>
          </a:p>
        </p:txBody>
      </p:sp>
    </p:spTree>
    <p:extLst>
      <p:ext uri="{BB962C8B-B14F-4D97-AF65-F5344CB8AC3E}">
        <p14:creationId xmlns:p14="http://schemas.microsoft.com/office/powerpoint/2010/main" val="721765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DFF071-D500-414A-B5E5-FF5A176CADB9}" type="datetimeFigureOut">
              <a:rPr lang="nb-NO" smtClean="0"/>
              <a:t>11.09.2023</a:t>
            </a:fld>
            <a:endParaRPr lang="nb-NO"/>
          </a:p>
        </p:txBody>
      </p:sp>
      <p:sp>
        <p:nvSpPr>
          <p:cNvPr id="3" name="Footer Placeholder 2"/>
          <p:cNvSpPr>
            <a:spLocks noGrp="1"/>
          </p:cNvSpPr>
          <p:nvPr>
            <p:ph type="ftr" sz="quarter" idx="11"/>
          </p:nvPr>
        </p:nvSpPr>
        <p:spPr/>
        <p:txBody>
          <a:bodyPr/>
          <a:lstStyle/>
          <a:p>
            <a:endParaRPr lang="nb-NO"/>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5B353313-118D-45B5-A933-9000FB86726D}" type="slidenum">
              <a:rPr lang="nb-NO" smtClean="0"/>
              <a:t>‹#›</a:t>
            </a:fld>
            <a:endParaRPr lang="nb-NO"/>
          </a:p>
        </p:txBody>
      </p:sp>
    </p:spTree>
    <p:extLst>
      <p:ext uri="{BB962C8B-B14F-4D97-AF65-F5344CB8AC3E}">
        <p14:creationId xmlns:p14="http://schemas.microsoft.com/office/powerpoint/2010/main" val="1736560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nhold med teks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nb-NO"/>
              <a:t>Klikk for å redigere tittelstil</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80DFF071-D500-414A-B5E5-FF5A176CADB9}" type="datetimeFigureOut">
              <a:rPr lang="nb-NO" smtClean="0"/>
              <a:t>11.09.2023</a:t>
            </a:fld>
            <a:endParaRPr lang="nb-NO"/>
          </a:p>
        </p:txBody>
      </p:sp>
      <p:sp>
        <p:nvSpPr>
          <p:cNvPr id="6" name="Footer Placeholder 5"/>
          <p:cNvSpPr>
            <a:spLocks noGrp="1"/>
          </p:cNvSpPr>
          <p:nvPr>
            <p:ph type="ftr" sz="quarter" idx="11"/>
          </p:nvPr>
        </p:nvSpPr>
        <p:spPr/>
        <p:txBody>
          <a:bodyPr/>
          <a:lstStyle/>
          <a:p>
            <a:endParaRPr lang="nb-NO"/>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B353313-118D-45B5-A933-9000FB86726D}" type="slidenum">
              <a:rPr lang="nb-NO" smtClean="0"/>
              <a:t>‹#›</a:t>
            </a:fld>
            <a:endParaRPr lang="nb-NO"/>
          </a:p>
        </p:txBody>
      </p:sp>
    </p:spTree>
    <p:extLst>
      <p:ext uri="{BB962C8B-B14F-4D97-AF65-F5344CB8AC3E}">
        <p14:creationId xmlns:p14="http://schemas.microsoft.com/office/powerpoint/2010/main" val="1493475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e med teks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nb-NO"/>
              <a:t>Klikk på ikonet for å legge til et bilde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80DFF071-D500-414A-B5E5-FF5A176CADB9}" type="datetimeFigureOut">
              <a:rPr lang="nb-NO" smtClean="0"/>
              <a:t>11.09.2023</a:t>
            </a:fld>
            <a:endParaRPr lang="nb-NO"/>
          </a:p>
        </p:txBody>
      </p:sp>
      <p:sp>
        <p:nvSpPr>
          <p:cNvPr id="6" name="Footer Placeholder 5"/>
          <p:cNvSpPr>
            <a:spLocks noGrp="1"/>
          </p:cNvSpPr>
          <p:nvPr>
            <p:ph type="ftr" sz="quarter" idx="11"/>
          </p:nvPr>
        </p:nvSpPr>
        <p:spPr/>
        <p:txBody>
          <a:bodyPr/>
          <a:lstStyle/>
          <a:p>
            <a:endParaRPr lang="nb-NO"/>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B353313-118D-45B5-A933-9000FB86726D}" type="slidenum">
              <a:rPr lang="nb-NO" smtClean="0"/>
              <a:t>‹#›</a:t>
            </a:fld>
            <a:endParaRPr lang="nb-NO"/>
          </a:p>
        </p:txBody>
      </p:sp>
    </p:spTree>
    <p:extLst>
      <p:ext uri="{BB962C8B-B14F-4D97-AF65-F5344CB8AC3E}">
        <p14:creationId xmlns:p14="http://schemas.microsoft.com/office/powerpoint/2010/main" val="2896771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nb-NO"/>
              <a:t>Klikk for å redigere tittelstil</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80DFF071-D500-414A-B5E5-FF5A176CADB9}" type="datetimeFigureOut">
              <a:rPr lang="nb-NO" smtClean="0"/>
              <a:t>11.09.2023</a:t>
            </a:fld>
            <a:endParaRPr lang="nb-NO"/>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nb-NO"/>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5B353313-118D-45B5-A933-9000FB86726D}" type="slidenum">
              <a:rPr lang="nb-NO" smtClean="0"/>
              <a:t>‹#›</a:t>
            </a:fld>
            <a:endParaRPr lang="nb-NO"/>
          </a:p>
        </p:txBody>
      </p:sp>
    </p:spTree>
    <p:extLst>
      <p:ext uri="{BB962C8B-B14F-4D97-AF65-F5344CB8AC3E}">
        <p14:creationId xmlns:p14="http://schemas.microsoft.com/office/powerpoint/2010/main" val="224793785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pixabay.com/no/solen-kj%C3%A6reste-gul-sommer-glede-1904087/" TargetMode="External"/><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piqsels.com/sv/search?q=gula+svampar&amp;page=2" TargetMode="External"/><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hyperlink" Target="https://www.pngall.com/fire-truck-png/download/39249" TargetMode="Externa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hyperlink" Target="https://pixabay.com/no/illustrations/h%C3%B8sten-blader-farge-naturen-1608537/" TargetMode="External"/><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pxhere.com/no/photo/1202187" TargetMode="External"/><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pixabay.com/no/illustrations/gran-juletre-jul-julekuler-1833186/" TargetMode="External"/><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hyperlink" Target="https://pxhere.com/da/photo/1203808" TargetMode="Externa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hyperlink" Target="https://openclipart.org/detail/214321/sled---coloured-by-frankes-214321" TargetMode="External"/><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fi.wikipedia.org/wiki/Kuolansaamelaiset" TargetMode="External"/><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pixnio.com/da/computer-kunst/fotomontage/paske-kanin-kanin-aeg-fotomontage" TargetMode="External"/><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flickr.com/photos/37393594@N00/8729505706" TargetMode="External"/><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allwavingflags.blogspot.com/2018/06/flag-of-norway.html" TargetMode="External"/><Relationship Id="rId2" Type="http://schemas.openxmlformats.org/officeDocument/2006/relationships/image" Target="../media/image19.g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pxhere.com/de/photo/491901" TargetMode="External"/><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hyperlink" Target="mailto:Ekorn@frydenborgbarnehage.no"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pxhere.com/no/photo/978835" TargetMode="External"/><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innendørs, lek, klær, smårolling&#10;&#10;Automatisk generert beskrivelse">
            <a:extLst>
              <a:ext uri="{FF2B5EF4-FFF2-40B4-BE49-F238E27FC236}">
                <a16:creationId xmlns:a16="http://schemas.microsoft.com/office/drawing/2014/main" id="{EAF68BD8-2187-A971-9595-693CD7F430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02770">
            <a:off x="-55326" y="28139"/>
            <a:ext cx="5215419" cy="3911564"/>
          </a:xfrm>
          <a:prstGeom prst="rect">
            <a:avLst/>
          </a:prstGeom>
          <a:effectLst>
            <a:softEdge rad="635000"/>
          </a:effectLst>
        </p:spPr>
      </p:pic>
      <p:sp>
        <p:nvSpPr>
          <p:cNvPr id="2" name="Tittel 1">
            <a:extLst>
              <a:ext uri="{FF2B5EF4-FFF2-40B4-BE49-F238E27FC236}">
                <a16:creationId xmlns:a16="http://schemas.microsoft.com/office/drawing/2014/main" id="{E3AB8CCA-E68C-1163-038D-081242214C57}"/>
              </a:ext>
            </a:extLst>
          </p:cNvPr>
          <p:cNvSpPr>
            <a:spLocks noGrp="1"/>
          </p:cNvSpPr>
          <p:nvPr>
            <p:ph type="ctrTitle"/>
          </p:nvPr>
        </p:nvSpPr>
        <p:spPr>
          <a:xfrm>
            <a:off x="5279483" y="1071518"/>
            <a:ext cx="8825658" cy="1071143"/>
          </a:xfrm>
        </p:spPr>
        <p:txBody>
          <a:bodyPr/>
          <a:lstStyle/>
          <a:p>
            <a:r>
              <a:rPr lang="nb-NO" b="1" dirty="0">
                <a:solidFill>
                  <a:schemeClr val="accent1">
                    <a:lumMod val="60000"/>
                    <a:lumOff val="40000"/>
                  </a:schemeClr>
                </a:solidFill>
              </a:rPr>
              <a:t>Årsplan Ekorn lilla</a:t>
            </a:r>
          </a:p>
        </p:txBody>
      </p:sp>
      <p:sp>
        <p:nvSpPr>
          <p:cNvPr id="3" name="Undertittel 2">
            <a:extLst>
              <a:ext uri="{FF2B5EF4-FFF2-40B4-BE49-F238E27FC236}">
                <a16:creationId xmlns:a16="http://schemas.microsoft.com/office/drawing/2014/main" id="{60A97D44-D84E-B6A1-0306-CBA4F8E744A2}"/>
              </a:ext>
            </a:extLst>
          </p:cNvPr>
          <p:cNvSpPr>
            <a:spLocks noGrp="1"/>
          </p:cNvSpPr>
          <p:nvPr>
            <p:ph type="subTitle" idx="1"/>
          </p:nvPr>
        </p:nvSpPr>
        <p:spPr>
          <a:xfrm>
            <a:off x="5476876" y="2647022"/>
            <a:ext cx="3067050" cy="781978"/>
          </a:xfrm>
        </p:spPr>
        <p:txBody>
          <a:bodyPr>
            <a:normAutofit fontScale="92500"/>
          </a:bodyPr>
          <a:lstStyle/>
          <a:p>
            <a:r>
              <a:rPr lang="nb-NO" cap="none" dirty="0"/>
              <a:t>2023 – 2024 </a:t>
            </a:r>
          </a:p>
          <a:p>
            <a:r>
              <a:rPr lang="nb-NO" cap="none" dirty="0"/>
              <a:t>Frydenborg barnehage AS</a:t>
            </a:r>
          </a:p>
          <a:p>
            <a:endParaRPr lang="nb-NO" dirty="0">
              <a:solidFill>
                <a:srgbClr val="7030A0"/>
              </a:solidFill>
            </a:endParaRPr>
          </a:p>
        </p:txBody>
      </p:sp>
      <p:pic>
        <p:nvPicPr>
          <p:cNvPr id="7" name="Bilde 6" descr="Et bilde som inneholder sko, grunn, klær, person&#10;&#10;Automatisk generert beskrivelse">
            <a:extLst>
              <a:ext uri="{FF2B5EF4-FFF2-40B4-BE49-F238E27FC236}">
                <a16:creationId xmlns:a16="http://schemas.microsoft.com/office/drawing/2014/main" id="{E26B851D-4A23-BE39-357C-7C7A093C2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903546">
            <a:off x="8130200" y="3465332"/>
            <a:ext cx="4636275" cy="3477206"/>
          </a:xfrm>
          <a:prstGeom prst="rect">
            <a:avLst/>
          </a:prstGeom>
          <a:effectLst>
            <a:softEdge rad="635000"/>
          </a:effectLst>
        </p:spPr>
      </p:pic>
      <p:pic>
        <p:nvPicPr>
          <p:cNvPr id="9" name="Bilde 8" descr="Løvetannblomsthode, med individuelle frø synlige">
            <a:extLst>
              <a:ext uri="{FF2B5EF4-FFF2-40B4-BE49-F238E27FC236}">
                <a16:creationId xmlns:a16="http://schemas.microsoft.com/office/drawing/2014/main" id="{DF814E6D-EE34-4F30-7700-2DC6CFC33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1956" y="3429000"/>
            <a:ext cx="3975054" cy="2981497"/>
          </a:xfrm>
          <a:prstGeom prst="rect">
            <a:avLst/>
          </a:prstGeom>
          <a:effectLst>
            <a:softEdge rad="635000"/>
          </a:effectLst>
        </p:spPr>
      </p:pic>
      <p:pic>
        <p:nvPicPr>
          <p:cNvPr id="11" name="Bilde 10" descr="Et bilde som inneholder Dyrefigur, leke, Kosedyr, tegnefilm&#10;&#10;Automatisk generert beskrivelse">
            <a:extLst>
              <a:ext uri="{FF2B5EF4-FFF2-40B4-BE49-F238E27FC236}">
                <a16:creationId xmlns:a16="http://schemas.microsoft.com/office/drawing/2014/main" id="{51B61516-70EA-CAC5-3DBD-4B3522EE9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3" y="5715001"/>
            <a:ext cx="1308832" cy="1143000"/>
          </a:xfrm>
          <a:prstGeom prst="rect">
            <a:avLst/>
          </a:prstGeom>
          <a:effectLst>
            <a:softEdge rad="63500"/>
          </a:effectLst>
        </p:spPr>
      </p:pic>
    </p:spTree>
    <p:extLst>
      <p:ext uri="{BB962C8B-B14F-4D97-AF65-F5344CB8AC3E}">
        <p14:creationId xmlns:p14="http://schemas.microsoft.com/office/powerpoint/2010/main" val="3366112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64FC18-3265-A4DF-27FE-E95BE55D5CC0}"/>
              </a:ext>
            </a:extLst>
          </p:cNvPr>
          <p:cNvSpPr>
            <a:spLocks noGrp="1"/>
          </p:cNvSpPr>
          <p:nvPr>
            <p:ph type="ctrTitle"/>
          </p:nvPr>
        </p:nvSpPr>
        <p:spPr>
          <a:xfrm>
            <a:off x="548668" y="559168"/>
            <a:ext cx="8825658" cy="861420"/>
          </a:xfrm>
        </p:spPr>
        <p:txBody>
          <a:bodyPr/>
          <a:lstStyle/>
          <a:p>
            <a:r>
              <a:rPr lang="nb-NO" dirty="0"/>
              <a:t>Slik er uken lagt opp</a:t>
            </a:r>
          </a:p>
        </p:txBody>
      </p:sp>
      <p:graphicFrame>
        <p:nvGraphicFramePr>
          <p:cNvPr id="4" name="Tabell 3">
            <a:extLst>
              <a:ext uri="{FF2B5EF4-FFF2-40B4-BE49-F238E27FC236}">
                <a16:creationId xmlns:a16="http://schemas.microsoft.com/office/drawing/2014/main" id="{FDE2784F-B24D-4555-F505-93C30D6C2C92}"/>
              </a:ext>
            </a:extLst>
          </p:cNvPr>
          <p:cNvGraphicFramePr>
            <a:graphicFrameLocks noGrp="1"/>
          </p:cNvGraphicFramePr>
          <p:nvPr>
            <p:extLst>
              <p:ext uri="{D42A27DB-BD31-4B8C-83A1-F6EECF244321}">
                <p14:modId xmlns:p14="http://schemas.microsoft.com/office/powerpoint/2010/main" val="680751821"/>
              </p:ext>
            </p:extLst>
          </p:nvPr>
        </p:nvGraphicFramePr>
        <p:xfrm>
          <a:off x="815010" y="1749287"/>
          <a:ext cx="10296940" cy="3792252"/>
        </p:xfrm>
        <a:graphic>
          <a:graphicData uri="http://schemas.openxmlformats.org/drawingml/2006/table">
            <a:tbl>
              <a:tblPr/>
              <a:tblGrid>
                <a:gridCol w="2618180">
                  <a:extLst>
                    <a:ext uri="{9D8B030D-6E8A-4147-A177-3AD203B41FA5}">
                      <a16:colId xmlns:a16="http://schemas.microsoft.com/office/drawing/2014/main" val="510107014"/>
                    </a:ext>
                  </a:extLst>
                </a:gridCol>
                <a:gridCol w="2590424">
                  <a:extLst>
                    <a:ext uri="{9D8B030D-6E8A-4147-A177-3AD203B41FA5}">
                      <a16:colId xmlns:a16="http://schemas.microsoft.com/office/drawing/2014/main" val="144731280"/>
                    </a:ext>
                  </a:extLst>
                </a:gridCol>
                <a:gridCol w="2544168">
                  <a:extLst>
                    <a:ext uri="{9D8B030D-6E8A-4147-A177-3AD203B41FA5}">
                      <a16:colId xmlns:a16="http://schemas.microsoft.com/office/drawing/2014/main" val="3197934000"/>
                    </a:ext>
                  </a:extLst>
                </a:gridCol>
                <a:gridCol w="2544168">
                  <a:extLst>
                    <a:ext uri="{9D8B030D-6E8A-4147-A177-3AD203B41FA5}">
                      <a16:colId xmlns:a16="http://schemas.microsoft.com/office/drawing/2014/main" val="3236684888"/>
                    </a:ext>
                  </a:extLst>
                </a:gridCol>
              </a:tblGrid>
              <a:tr h="306120">
                <a:tc>
                  <a:txBody>
                    <a:bodyPr/>
                    <a:lstStyle/>
                    <a:p>
                      <a:pPr algn="l" fontAlgn="b"/>
                      <a:r>
                        <a:rPr lang="nb-NO" sz="1400" b="1" i="0" u="none" strike="noStrike" dirty="0">
                          <a:solidFill>
                            <a:srgbClr val="000000"/>
                          </a:solidFill>
                          <a:effectLst/>
                          <a:latin typeface="+mn-lt"/>
                        </a:rPr>
                        <a:t>EKORN - LILLA</a:t>
                      </a:r>
                    </a:p>
                  </a:txBody>
                  <a:tcPr marL="4723" marR="4723" marT="47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96EF9"/>
                    </a:solidFill>
                  </a:tcPr>
                </a:tc>
                <a:tc>
                  <a:txBody>
                    <a:bodyPr/>
                    <a:lstStyle/>
                    <a:p>
                      <a:pPr algn="l" fontAlgn="b"/>
                      <a:r>
                        <a:rPr lang="nb-NO" sz="1400" b="1" i="0" u="none" strike="noStrike">
                          <a:solidFill>
                            <a:srgbClr val="000000"/>
                          </a:solidFill>
                          <a:effectLst/>
                          <a:latin typeface="+mn-lt"/>
                        </a:rPr>
                        <a:t>EKORN - LILLA</a:t>
                      </a:r>
                    </a:p>
                  </a:txBody>
                  <a:tcPr marL="4723" marR="4723" marT="47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96EF9"/>
                    </a:solidFill>
                  </a:tcPr>
                </a:tc>
                <a:tc>
                  <a:txBody>
                    <a:bodyPr/>
                    <a:lstStyle/>
                    <a:p>
                      <a:pPr algn="l" fontAlgn="b"/>
                      <a:r>
                        <a:rPr lang="nb-NO" sz="1400" b="1" i="0" u="none" strike="noStrike">
                          <a:solidFill>
                            <a:srgbClr val="000000"/>
                          </a:solidFill>
                          <a:effectLst/>
                          <a:latin typeface="+mn-lt"/>
                        </a:rPr>
                        <a:t>EKORN  - LILLA</a:t>
                      </a:r>
                    </a:p>
                  </a:txBody>
                  <a:tcPr marL="4723" marR="4723" marT="47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96EF9"/>
                    </a:solidFill>
                  </a:tcPr>
                </a:tc>
                <a:tc>
                  <a:txBody>
                    <a:bodyPr/>
                    <a:lstStyle/>
                    <a:p>
                      <a:pPr algn="l" fontAlgn="b"/>
                      <a:r>
                        <a:rPr lang="nb-NO" sz="1400" b="1" i="0" u="none" strike="noStrike">
                          <a:solidFill>
                            <a:srgbClr val="000000"/>
                          </a:solidFill>
                          <a:effectLst/>
                          <a:latin typeface="+mn-lt"/>
                        </a:rPr>
                        <a:t>EKORN - LILLA</a:t>
                      </a:r>
                    </a:p>
                  </a:txBody>
                  <a:tcPr marL="4723" marR="4723" marT="47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96EF9"/>
                    </a:solidFill>
                  </a:tcPr>
                </a:tc>
                <a:extLst>
                  <a:ext uri="{0D108BD9-81ED-4DB2-BD59-A6C34878D82A}">
                    <a16:rowId xmlns:a16="http://schemas.microsoft.com/office/drawing/2014/main" val="1939167030"/>
                  </a:ext>
                </a:extLst>
              </a:tr>
              <a:tr h="350421">
                <a:tc>
                  <a:txBody>
                    <a:bodyPr/>
                    <a:lstStyle/>
                    <a:p>
                      <a:pPr algn="l" fontAlgn="b"/>
                      <a:r>
                        <a:rPr lang="nb-NO" sz="1400" b="1" i="0" u="none" strike="noStrike">
                          <a:solidFill>
                            <a:srgbClr val="000000"/>
                          </a:solidFill>
                          <a:effectLst/>
                          <a:latin typeface="+mn-lt"/>
                        </a:rPr>
                        <a:t>Kreativ dag  </a:t>
                      </a:r>
                    </a:p>
                  </a:txBody>
                  <a:tcPr marL="4723" marR="4723" marT="47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nb-NO" sz="1400" b="1" i="0" u="none" strike="noStrike" dirty="0">
                          <a:solidFill>
                            <a:srgbClr val="000000"/>
                          </a:solidFill>
                          <a:effectLst/>
                          <a:latin typeface="+mn-lt"/>
                        </a:rPr>
                        <a:t>Språkaktivitet</a:t>
                      </a:r>
                    </a:p>
                  </a:txBody>
                  <a:tcPr marL="4723" marR="4723" marT="47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nb-NO" sz="1400" b="1" i="0" u="none" strike="noStrike">
                          <a:solidFill>
                            <a:srgbClr val="000000"/>
                          </a:solidFill>
                          <a:effectLst/>
                          <a:latin typeface="+mn-lt"/>
                        </a:rPr>
                        <a:t>TURDAG </a:t>
                      </a:r>
                    </a:p>
                  </a:txBody>
                  <a:tcPr marL="4723" marR="4723" marT="47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nb-NO" sz="1400" b="1" i="0" u="none" strike="noStrike">
                          <a:solidFill>
                            <a:srgbClr val="000000"/>
                          </a:solidFill>
                          <a:effectLst/>
                          <a:latin typeface="+mn-lt"/>
                        </a:rPr>
                        <a:t>TODLERDAG </a:t>
                      </a:r>
                    </a:p>
                  </a:txBody>
                  <a:tcPr marL="4723" marR="4723" marT="47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86412170"/>
                  </a:ext>
                </a:extLst>
              </a:tr>
              <a:tr h="350421">
                <a:tc>
                  <a:txBody>
                    <a:bodyPr/>
                    <a:lstStyle/>
                    <a:p>
                      <a:pPr algn="l" fontAlgn="b"/>
                      <a:r>
                        <a:rPr lang="nb-NO" sz="1400" b="0" i="0" u="none" strike="noStrike" dirty="0">
                          <a:solidFill>
                            <a:srgbClr val="000000"/>
                          </a:solidFill>
                          <a:effectLst/>
                          <a:latin typeface="+mn-lt"/>
                        </a:rPr>
                        <a:t>Kjøkken og spiserom</a:t>
                      </a:r>
                    </a:p>
                  </a:txBody>
                  <a:tcPr marL="4723" marR="4723" marT="47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nb-NO" sz="1400" b="0" i="0" u="none" strike="noStrike">
                          <a:solidFill>
                            <a:srgbClr val="000000"/>
                          </a:solidFill>
                          <a:effectLst/>
                          <a:latin typeface="+mn-lt"/>
                        </a:rPr>
                        <a:t>Kjøkken og spiserom</a:t>
                      </a:r>
                    </a:p>
                  </a:txBody>
                  <a:tcPr marL="4723" marR="4723" marT="47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nb-NO" sz="1400" b="0" i="0" u="none" strike="noStrike" dirty="0">
                          <a:solidFill>
                            <a:srgbClr val="000000"/>
                          </a:solidFill>
                          <a:effectLst/>
                          <a:latin typeface="+mn-lt"/>
                        </a:rPr>
                        <a:t>Tur i nærmiljøet</a:t>
                      </a:r>
                    </a:p>
                  </a:txBody>
                  <a:tcPr marL="4723" marR="4723" marT="47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nb-NO" sz="1400" b="0" i="0" u="none" strike="noStrike" dirty="0">
                          <a:solidFill>
                            <a:srgbClr val="000000"/>
                          </a:solidFill>
                          <a:effectLst/>
                          <a:latin typeface="+mn-lt"/>
                        </a:rPr>
                        <a:t>Vi bruker det gule rommet, rommet til de små. Både fri lek og styrt lek. Fokus på bevegelse</a:t>
                      </a:r>
                    </a:p>
                  </a:txBody>
                  <a:tcPr marL="4723" marR="4723" marT="47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6099511"/>
                  </a:ext>
                </a:extLst>
              </a:tr>
              <a:tr h="350421">
                <a:tc>
                  <a:txBody>
                    <a:bodyPr/>
                    <a:lstStyle/>
                    <a:p>
                      <a:pPr algn="l" fontAlgn="b"/>
                      <a:r>
                        <a:rPr lang="nb-NO" sz="1400" b="0" i="0" u="none" strike="noStrike">
                          <a:solidFill>
                            <a:srgbClr val="000000"/>
                          </a:solidFill>
                          <a:effectLst/>
                          <a:latin typeface="+mn-lt"/>
                        </a:rPr>
                        <a:t> </a:t>
                      </a:r>
                    </a:p>
                  </a:txBody>
                  <a:tcPr marL="4723" marR="4723" marT="47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nb-NO" sz="1400" b="0" i="0" u="none" strike="noStrike">
                          <a:solidFill>
                            <a:srgbClr val="000000"/>
                          </a:solidFill>
                          <a:effectLst/>
                          <a:latin typeface="+mn-lt"/>
                        </a:rPr>
                        <a:t> </a:t>
                      </a:r>
                    </a:p>
                  </a:txBody>
                  <a:tcPr marL="4723" marR="4723" marT="47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nb-NO" sz="1400" b="0" i="0" u="none" strike="noStrike" dirty="0">
                          <a:solidFill>
                            <a:srgbClr val="000000"/>
                          </a:solidFill>
                          <a:effectLst/>
                          <a:latin typeface="+mn-lt"/>
                        </a:rPr>
                        <a:t>eller ute i barnehagen</a:t>
                      </a:r>
                    </a:p>
                  </a:txBody>
                  <a:tcPr marL="4723" marR="4723" marT="47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nb-NO" sz="1400" b="0" i="0" u="none" strike="noStrike">
                          <a:solidFill>
                            <a:srgbClr val="000000"/>
                          </a:solidFill>
                          <a:effectLst/>
                          <a:latin typeface="+mn-lt"/>
                        </a:rPr>
                        <a:t> </a:t>
                      </a:r>
                    </a:p>
                  </a:txBody>
                  <a:tcPr marL="4723" marR="4723" marT="47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4041101666"/>
                  </a:ext>
                </a:extLst>
              </a:tr>
              <a:tr h="350421">
                <a:tc>
                  <a:txBody>
                    <a:bodyPr/>
                    <a:lstStyle/>
                    <a:p>
                      <a:pPr algn="l" fontAlgn="b"/>
                      <a:r>
                        <a:rPr lang="nb-NO" sz="1400" b="0" i="0" u="none" strike="noStrike">
                          <a:solidFill>
                            <a:srgbClr val="000000"/>
                          </a:solidFill>
                          <a:effectLst/>
                          <a:latin typeface="+mn-lt"/>
                        </a:rPr>
                        <a:t> </a:t>
                      </a:r>
                    </a:p>
                  </a:txBody>
                  <a:tcPr marL="4723" marR="4723" marT="47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nb-NO" sz="1400" b="0" i="0" u="none" strike="noStrike">
                          <a:solidFill>
                            <a:srgbClr val="000000"/>
                          </a:solidFill>
                          <a:effectLst/>
                          <a:latin typeface="+mn-lt"/>
                        </a:rPr>
                        <a:t> </a:t>
                      </a:r>
                    </a:p>
                  </a:txBody>
                  <a:tcPr marL="4723" marR="4723" marT="47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nb-NO" sz="1400" b="0" i="0" u="none" strike="noStrike" dirty="0">
                          <a:solidFill>
                            <a:srgbClr val="000000"/>
                          </a:solidFill>
                          <a:effectLst/>
                          <a:latin typeface="+mn-lt"/>
                        </a:rPr>
                        <a:t> Når det er mulighet for det spiser vi ute</a:t>
                      </a:r>
                    </a:p>
                  </a:txBody>
                  <a:tcPr marL="4723" marR="4723" marT="47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nb-NO" sz="1400" b="0" i="0" u="none" strike="noStrike">
                          <a:solidFill>
                            <a:srgbClr val="000000"/>
                          </a:solidFill>
                          <a:effectLst/>
                          <a:latin typeface="+mn-lt"/>
                        </a:rPr>
                        <a:t> </a:t>
                      </a:r>
                    </a:p>
                  </a:txBody>
                  <a:tcPr marL="4723" marR="4723" marT="47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4190513208"/>
                  </a:ext>
                </a:extLst>
              </a:tr>
              <a:tr h="350421">
                <a:tc>
                  <a:txBody>
                    <a:bodyPr/>
                    <a:lstStyle/>
                    <a:p>
                      <a:pPr algn="l" fontAlgn="b"/>
                      <a:r>
                        <a:rPr lang="nb-NO" sz="1400" b="0" i="0" u="none" strike="noStrike" dirty="0">
                          <a:solidFill>
                            <a:srgbClr val="000000"/>
                          </a:solidFill>
                          <a:effectLst/>
                          <a:latin typeface="+mn-lt"/>
                        </a:rPr>
                        <a:t>Gå inn på spiserom når alle har kommet</a:t>
                      </a:r>
                    </a:p>
                  </a:txBody>
                  <a:tcPr marL="4723" marR="4723" marT="47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nb-NO" sz="1400" b="0" i="0" u="none" strike="noStrike">
                          <a:solidFill>
                            <a:srgbClr val="000000"/>
                          </a:solidFill>
                          <a:effectLst/>
                          <a:latin typeface="+mn-lt"/>
                        </a:rPr>
                        <a:t>Gå inn på spiserom når alle har kommet</a:t>
                      </a:r>
                    </a:p>
                  </a:txBody>
                  <a:tcPr marL="4723" marR="4723" marT="47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nb-NO" sz="1400" b="0" i="0" u="none" strike="noStrike">
                          <a:solidFill>
                            <a:srgbClr val="000000"/>
                          </a:solidFill>
                          <a:effectLst/>
                          <a:latin typeface="+mn-lt"/>
                        </a:rPr>
                        <a:t> </a:t>
                      </a:r>
                    </a:p>
                  </a:txBody>
                  <a:tcPr marL="4723" marR="4723" marT="47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nb-NO" sz="1400" b="0" i="0" u="none" strike="noStrike">
                          <a:solidFill>
                            <a:srgbClr val="000000"/>
                          </a:solidFill>
                          <a:effectLst/>
                          <a:latin typeface="+mn-lt"/>
                        </a:rPr>
                        <a:t> </a:t>
                      </a:r>
                    </a:p>
                  </a:txBody>
                  <a:tcPr marL="4723" marR="4723" marT="47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673567772"/>
                  </a:ext>
                </a:extLst>
              </a:tr>
              <a:tr h="350421">
                <a:tc>
                  <a:txBody>
                    <a:bodyPr/>
                    <a:lstStyle/>
                    <a:p>
                      <a:pPr algn="l" fontAlgn="b"/>
                      <a:r>
                        <a:rPr lang="nb-NO" sz="1400" b="0" i="0" u="none" strike="noStrike">
                          <a:solidFill>
                            <a:srgbClr val="000000"/>
                          </a:solidFill>
                          <a:effectLst/>
                          <a:latin typeface="+mn-lt"/>
                        </a:rPr>
                        <a:t> </a:t>
                      </a:r>
                    </a:p>
                  </a:txBody>
                  <a:tcPr marL="4723" marR="4723" marT="47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nb-NO" sz="1400" b="0" i="0" u="none" strike="noStrike">
                          <a:solidFill>
                            <a:srgbClr val="000000"/>
                          </a:solidFill>
                          <a:effectLst/>
                          <a:latin typeface="+mn-lt"/>
                        </a:rPr>
                        <a:t> </a:t>
                      </a:r>
                    </a:p>
                  </a:txBody>
                  <a:tcPr marL="4723" marR="4723" marT="47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nb-NO" sz="1400" b="0" i="0" u="none" strike="noStrike">
                          <a:solidFill>
                            <a:srgbClr val="000000"/>
                          </a:solidFill>
                          <a:effectLst/>
                          <a:latin typeface="+mn-lt"/>
                        </a:rPr>
                        <a:t> </a:t>
                      </a:r>
                    </a:p>
                  </a:txBody>
                  <a:tcPr marL="4723" marR="4723" marT="47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nb-NO" sz="1400" b="0" i="0" u="none" strike="noStrike">
                          <a:solidFill>
                            <a:srgbClr val="000000"/>
                          </a:solidFill>
                          <a:effectLst/>
                          <a:latin typeface="+mn-lt"/>
                        </a:rPr>
                        <a:t> </a:t>
                      </a:r>
                    </a:p>
                  </a:txBody>
                  <a:tcPr marL="4723" marR="4723" marT="47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999258842"/>
                  </a:ext>
                </a:extLst>
              </a:tr>
              <a:tr h="350421">
                <a:tc>
                  <a:txBody>
                    <a:bodyPr/>
                    <a:lstStyle/>
                    <a:p>
                      <a:pPr algn="l" fontAlgn="b"/>
                      <a:endParaRPr lang="nb-NO" sz="1400" b="1" i="0" u="none" strike="noStrike" dirty="0">
                        <a:solidFill>
                          <a:srgbClr val="000000"/>
                        </a:solidFill>
                        <a:effectLst/>
                        <a:latin typeface="+mn-lt"/>
                      </a:endParaRPr>
                    </a:p>
                  </a:txBody>
                  <a:tcPr marL="4723" marR="4723" marT="472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nb-NO" sz="1400" b="1" i="0" u="none" strike="noStrike" dirty="0">
                        <a:solidFill>
                          <a:srgbClr val="000000"/>
                        </a:solidFill>
                        <a:effectLst/>
                        <a:latin typeface="+mn-lt"/>
                      </a:endParaRPr>
                    </a:p>
                  </a:txBody>
                  <a:tcPr marL="4723" marR="4723" marT="472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endParaRPr lang="nb-NO" sz="1400" b="1" i="0" u="none" strike="noStrike" dirty="0">
                        <a:solidFill>
                          <a:srgbClr val="000000"/>
                        </a:solidFill>
                        <a:effectLst/>
                        <a:latin typeface="+mn-lt"/>
                      </a:endParaRPr>
                    </a:p>
                  </a:txBody>
                  <a:tcPr marL="4723" marR="4723" marT="47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endParaRPr lang="nb-NO" sz="1400" b="1" i="0" u="none" strike="noStrike" dirty="0">
                        <a:solidFill>
                          <a:srgbClr val="000000"/>
                        </a:solidFill>
                        <a:effectLst/>
                        <a:latin typeface="+mn-lt"/>
                      </a:endParaRPr>
                    </a:p>
                  </a:txBody>
                  <a:tcPr marL="4723" marR="4723" marT="47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548784400"/>
                  </a:ext>
                </a:extLst>
              </a:tr>
              <a:tr h="363399">
                <a:tc>
                  <a:txBody>
                    <a:bodyPr/>
                    <a:lstStyle/>
                    <a:p>
                      <a:pPr algn="l" fontAlgn="b"/>
                      <a:r>
                        <a:rPr lang="nb-NO" sz="700" b="0" i="0" u="none" strike="noStrike">
                          <a:solidFill>
                            <a:srgbClr val="000000"/>
                          </a:solidFill>
                          <a:effectLst/>
                          <a:latin typeface="Cavolini" panose="03000502040302020204" pitchFamily="66" charset="0"/>
                        </a:rPr>
                        <a:t> </a:t>
                      </a:r>
                    </a:p>
                  </a:txBody>
                  <a:tcPr marL="4723" marR="4723" marT="472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700" b="0" i="0" u="none" strike="noStrike">
                          <a:solidFill>
                            <a:srgbClr val="000000"/>
                          </a:solidFill>
                          <a:effectLst/>
                          <a:latin typeface="Cavolini" panose="03000502040302020204" pitchFamily="66" charset="0"/>
                        </a:rPr>
                        <a:t> </a:t>
                      </a:r>
                    </a:p>
                  </a:txBody>
                  <a:tcPr marL="4723" marR="4723" marT="472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nb-NO" sz="700" b="0" i="0" u="none" strike="noStrike" dirty="0">
                          <a:solidFill>
                            <a:srgbClr val="000000"/>
                          </a:solidFill>
                          <a:effectLst/>
                          <a:latin typeface="Cavolini" panose="03000502040302020204" pitchFamily="66" charset="0"/>
                        </a:rPr>
                        <a:t> </a:t>
                      </a:r>
                    </a:p>
                  </a:txBody>
                  <a:tcPr marL="4723" marR="4723" marT="47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nb-NO" sz="700" b="0" i="0" u="none" strike="noStrike" dirty="0">
                          <a:solidFill>
                            <a:srgbClr val="000000"/>
                          </a:solidFill>
                          <a:effectLst/>
                          <a:latin typeface="Cavolini" panose="03000502040302020204" pitchFamily="66" charset="0"/>
                        </a:rPr>
                        <a:t> </a:t>
                      </a:r>
                    </a:p>
                  </a:txBody>
                  <a:tcPr marL="4723" marR="4723" marT="472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8165562"/>
                  </a:ext>
                </a:extLst>
              </a:tr>
            </a:tbl>
          </a:graphicData>
        </a:graphic>
      </p:graphicFrame>
    </p:spTree>
    <p:extLst>
      <p:ext uri="{BB962C8B-B14F-4D97-AF65-F5344CB8AC3E}">
        <p14:creationId xmlns:p14="http://schemas.microsoft.com/office/powerpoint/2010/main" val="2188568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clip art, gul, smiley, uttrykksikon&#10;&#10;Automatisk generert beskrivelse">
            <a:extLst>
              <a:ext uri="{FF2B5EF4-FFF2-40B4-BE49-F238E27FC236}">
                <a16:creationId xmlns:a16="http://schemas.microsoft.com/office/drawing/2014/main" id="{20358542-C28D-A700-4302-1B6CBD9C14B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162304" y="4253948"/>
            <a:ext cx="3029696" cy="2723322"/>
          </a:xfrm>
          <a:prstGeom prst="rect">
            <a:avLst/>
          </a:prstGeom>
        </p:spPr>
      </p:pic>
      <p:sp>
        <p:nvSpPr>
          <p:cNvPr id="2" name="Tittel 1">
            <a:extLst>
              <a:ext uri="{FF2B5EF4-FFF2-40B4-BE49-F238E27FC236}">
                <a16:creationId xmlns:a16="http://schemas.microsoft.com/office/drawing/2014/main" id="{0F0123FE-F652-74B7-8EE2-E378B341AF9E}"/>
              </a:ext>
            </a:extLst>
          </p:cNvPr>
          <p:cNvSpPr>
            <a:spLocks noGrp="1"/>
          </p:cNvSpPr>
          <p:nvPr>
            <p:ph type="ctrTitle"/>
          </p:nvPr>
        </p:nvSpPr>
        <p:spPr>
          <a:xfrm>
            <a:off x="498972" y="499533"/>
            <a:ext cx="11159628" cy="1209997"/>
          </a:xfrm>
        </p:spPr>
        <p:txBody>
          <a:bodyPr/>
          <a:lstStyle/>
          <a:p>
            <a:r>
              <a:rPr lang="nb-NO" dirty="0"/>
              <a:t>August 2023</a:t>
            </a:r>
          </a:p>
        </p:txBody>
      </p:sp>
      <p:sp>
        <p:nvSpPr>
          <p:cNvPr id="3" name="Undertittel 2">
            <a:extLst>
              <a:ext uri="{FF2B5EF4-FFF2-40B4-BE49-F238E27FC236}">
                <a16:creationId xmlns:a16="http://schemas.microsoft.com/office/drawing/2014/main" id="{28A923B6-B8B0-2C1D-500B-9A6B276ECC93}"/>
              </a:ext>
            </a:extLst>
          </p:cNvPr>
          <p:cNvSpPr>
            <a:spLocks noGrp="1"/>
          </p:cNvSpPr>
          <p:nvPr>
            <p:ph type="subTitle" idx="1"/>
          </p:nvPr>
        </p:nvSpPr>
        <p:spPr>
          <a:xfrm>
            <a:off x="533400" y="1709529"/>
            <a:ext cx="10598426" cy="4522305"/>
          </a:xfrm>
        </p:spPr>
        <p:txBody>
          <a:bodyPr/>
          <a:lstStyle/>
          <a:p>
            <a:pPr marL="285750" indent="-285750">
              <a:buFont typeface="Arial" panose="020B0604020202020204" pitchFamily="34" charset="0"/>
              <a:buChar char="•"/>
            </a:pPr>
            <a:r>
              <a:rPr lang="nb-NO" cap="none" dirty="0"/>
              <a:t>I august begynner vi året med tilvenning av nye barn og de som nylig har gått videre til nytt rom og nye rutiner i hverdagen, vi blir kjent med barnehagen de voksne og gruppen i sin helhet.</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r>
              <a:rPr lang="nb-NO" cap="none" dirty="0"/>
              <a:t>Planlagte aktiviteter; Vi begynner med å ha samlingsstunder, barna skal bli kjent med å sitte rolig og delta aktivt i samling, vi kommer til ha mye fokus på sang, rim og regler.</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r>
              <a:rPr lang="nb-NO" cap="none" dirty="0"/>
              <a:t>Vi jobber med språket gjennom hele hverdagen, vi er i ferd med å begynne å bruke språket mer aktivt og da er vi der for å veilede barna gjennom den daglige talen som også er en stor del av den språklige læringsarenaen</a:t>
            </a:r>
          </a:p>
        </p:txBody>
      </p:sp>
    </p:spTree>
    <p:extLst>
      <p:ext uri="{BB962C8B-B14F-4D97-AF65-F5344CB8AC3E}">
        <p14:creationId xmlns:p14="http://schemas.microsoft.com/office/powerpoint/2010/main" val="865070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Et bilde som inneholder sopp, Landplanter, plante, gul&#10;&#10;Automatisk generert beskrivelse">
            <a:extLst>
              <a:ext uri="{FF2B5EF4-FFF2-40B4-BE49-F238E27FC236}">
                <a16:creationId xmlns:a16="http://schemas.microsoft.com/office/drawing/2014/main" id="{2824F57C-E03D-1D87-DCF9-C0FCA2EFCF9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67938" y="5026068"/>
            <a:ext cx="1683440" cy="1122910"/>
          </a:xfrm>
          <a:prstGeom prst="rect">
            <a:avLst/>
          </a:prstGeom>
        </p:spPr>
      </p:pic>
      <p:sp>
        <p:nvSpPr>
          <p:cNvPr id="2" name="Tittel 1">
            <a:extLst>
              <a:ext uri="{FF2B5EF4-FFF2-40B4-BE49-F238E27FC236}">
                <a16:creationId xmlns:a16="http://schemas.microsoft.com/office/drawing/2014/main" id="{B37DBC33-82F4-8042-D6AD-4BB31DAB5DC7}"/>
              </a:ext>
            </a:extLst>
          </p:cNvPr>
          <p:cNvSpPr>
            <a:spLocks noGrp="1"/>
          </p:cNvSpPr>
          <p:nvPr>
            <p:ph type="ctrTitle"/>
          </p:nvPr>
        </p:nvSpPr>
        <p:spPr>
          <a:xfrm>
            <a:off x="568547" y="539289"/>
            <a:ext cx="8825658" cy="861420"/>
          </a:xfrm>
        </p:spPr>
        <p:txBody>
          <a:bodyPr/>
          <a:lstStyle/>
          <a:p>
            <a:r>
              <a:rPr lang="nb-NO" dirty="0"/>
              <a:t>September 2023</a:t>
            </a:r>
          </a:p>
        </p:txBody>
      </p:sp>
      <p:sp>
        <p:nvSpPr>
          <p:cNvPr id="3" name="Undertittel 2">
            <a:extLst>
              <a:ext uri="{FF2B5EF4-FFF2-40B4-BE49-F238E27FC236}">
                <a16:creationId xmlns:a16="http://schemas.microsoft.com/office/drawing/2014/main" id="{BBAB9181-8862-C42B-CB5F-8EFE54115AF3}"/>
              </a:ext>
            </a:extLst>
          </p:cNvPr>
          <p:cNvSpPr>
            <a:spLocks noGrp="1"/>
          </p:cNvSpPr>
          <p:nvPr>
            <p:ph type="subTitle" idx="1"/>
          </p:nvPr>
        </p:nvSpPr>
        <p:spPr>
          <a:xfrm>
            <a:off x="667938" y="1407305"/>
            <a:ext cx="10394314" cy="4735077"/>
          </a:xfrm>
        </p:spPr>
        <p:txBody>
          <a:bodyPr/>
          <a:lstStyle/>
          <a:p>
            <a:pPr marL="285750" indent="-285750">
              <a:buFont typeface="Arial" panose="020B0604020202020204" pitchFamily="34" charset="0"/>
              <a:buChar char="•"/>
            </a:pPr>
            <a:r>
              <a:rPr lang="nb-NO" cap="none" dirty="0"/>
              <a:t>Høsten begynner sitt inntog, vi har aktiviteter som omhandler høsten, Ser på farger og benevner de, malingsaktiviteter m.m.</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r>
              <a:rPr lang="nb-NO" cap="none" dirty="0"/>
              <a:t>Uke38 – Brannvernuke, vi har samling med Bjørnis, ser på brannvarsler og hører hvordan denne virker. Mandag 18.09 klokken 10 får vi besøk av brannbilen, da får vi være med å se på brannbilen og de vil sprute litt vann og skum som barna får se på.</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r>
              <a:rPr lang="nb-NO" cap="none" dirty="0"/>
              <a:t>I september kan vi ha både varme og fine dager, da vil vi bruke tiden ute, utforske nærmiljøet og lek bade med leker og ting vi finner i naturen.</a:t>
            </a:r>
          </a:p>
          <a:p>
            <a:pPr marL="285750" indent="-285750">
              <a:buFont typeface="Arial" panose="020B0604020202020204" pitchFamily="34" charset="0"/>
              <a:buChar char="•"/>
            </a:pPr>
            <a:r>
              <a:rPr lang="nb-NO" cap="none" dirty="0"/>
              <a:t>Sopptur: Vi vil ha en skogstur i nærmiljøet og </a:t>
            </a:r>
            <a:r>
              <a:rPr lang="nb-NO" u="sng" cap="none" dirty="0"/>
              <a:t>se på</a:t>
            </a:r>
            <a:r>
              <a:rPr lang="nb-NO" cap="none" dirty="0"/>
              <a:t> spiselig sopp. Hovedsakelig kantarell og piggsopp. (Mange andre fine sopper men disse er lettest å gjenkjenne for alle) </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endParaRPr lang="nb-NO" cap="none" dirty="0"/>
          </a:p>
        </p:txBody>
      </p:sp>
      <p:pic>
        <p:nvPicPr>
          <p:cNvPr id="7" name="Bilde 6" descr="Et bilde som inneholder transport, kjøretøy, brann, lastebil&#10;&#10;Automatisk generert beskrivelse">
            <a:extLst>
              <a:ext uri="{FF2B5EF4-FFF2-40B4-BE49-F238E27FC236}">
                <a16:creationId xmlns:a16="http://schemas.microsoft.com/office/drawing/2014/main" id="{33A8FE2F-71BD-8C3A-CA01-65EBA06D1CF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304180" y="2862469"/>
            <a:ext cx="1887820" cy="1133061"/>
          </a:xfrm>
          <a:prstGeom prst="rect">
            <a:avLst/>
          </a:prstGeom>
        </p:spPr>
      </p:pic>
    </p:spTree>
    <p:extLst>
      <p:ext uri="{BB962C8B-B14F-4D97-AF65-F5344CB8AC3E}">
        <p14:creationId xmlns:p14="http://schemas.microsoft.com/office/powerpoint/2010/main" val="955590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plante, lønn, tre, blad&#10;&#10;Automatisk generert beskrivelse">
            <a:extLst>
              <a:ext uri="{FF2B5EF4-FFF2-40B4-BE49-F238E27FC236}">
                <a16:creationId xmlns:a16="http://schemas.microsoft.com/office/drawing/2014/main" id="{E15908C4-5DA6-D8B9-1F90-EC0391D7329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778794" y="3429000"/>
            <a:ext cx="3413206" cy="3637722"/>
          </a:xfrm>
          <a:prstGeom prst="rect">
            <a:avLst/>
          </a:prstGeom>
        </p:spPr>
      </p:pic>
      <p:sp>
        <p:nvSpPr>
          <p:cNvPr id="2" name="Tittel 1">
            <a:extLst>
              <a:ext uri="{FF2B5EF4-FFF2-40B4-BE49-F238E27FC236}">
                <a16:creationId xmlns:a16="http://schemas.microsoft.com/office/drawing/2014/main" id="{970E1600-B499-3037-0FF0-C3C59B0D72E8}"/>
              </a:ext>
            </a:extLst>
          </p:cNvPr>
          <p:cNvSpPr>
            <a:spLocks noGrp="1"/>
          </p:cNvSpPr>
          <p:nvPr>
            <p:ph type="ctrTitle"/>
          </p:nvPr>
        </p:nvSpPr>
        <p:spPr>
          <a:xfrm>
            <a:off x="498972" y="480023"/>
            <a:ext cx="8825658" cy="1050603"/>
          </a:xfrm>
        </p:spPr>
        <p:txBody>
          <a:bodyPr/>
          <a:lstStyle/>
          <a:p>
            <a:r>
              <a:rPr lang="nb-NO" dirty="0"/>
              <a:t>Oktober 2023</a:t>
            </a:r>
          </a:p>
        </p:txBody>
      </p:sp>
      <p:sp>
        <p:nvSpPr>
          <p:cNvPr id="3" name="Undertittel 2">
            <a:extLst>
              <a:ext uri="{FF2B5EF4-FFF2-40B4-BE49-F238E27FC236}">
                <a16:creationId xmlns:a16="http://schemas.microsoft.com/office/drawing/2014/main" id="{1654BE3A-7889-443A-ECCB-483AAC605D8A}"/>
              </a:ext>
            </a:extLst>
          </p:cNvPr>
          <p:cNvSpPr>
            <a:spLocks noGrp="1"/>
          </p:cNvSpPr>
          <p:nvPr>
            <p:ph type="subTitle" idx="1"/>
          </p:nvPr>
        </p:nvSpPr>
        <p:spPr>
          <a:xfrm>
            <a:off x="568546" y="1706188"/>
            <a:ext cx="11040358" cy="4585282"/>
          </a:xfrm>
        </p:spPr>
        <p:txBody>
          <a:bodyPr/>
          <a:lstStyle/>
          <a:p>
            <a:pPr marL="285750" indent="-285750">
              <a:buFont typeface="Arial" panose="020B0604020202020204" pitchFamily="34" charset="0"/>
              <a:buChar char="•"/>
            </a:pPr>
            <a:r>
              <a:rPr lang="nb-NO" cap="none" dirty="0"/>
              <a:t>I oktober begynner høsten og slå inn og vi kan være så heldige at det kommer noe hvitt ned fra himmelen, da vil vi utforske snøen og undre oss over alle fargene som er kommet på trærne. Vi vil fortsatt bruke mye tid ute, men vi vil se hvordan barna har det i hovedsak. Er de kalde eller våte har vi andre aktiviteter inne.</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r>
              <a:rPr lang="nb-NO" cap="none" dirty="0"/>
              <a:t>Forming, vi vil bruke mer tid inne og oppe på atelieret vi vil ha fokus på form trekant, firkant og sirkel.</a:t>
            </a:r>
          </a:p>
          <a:p>
            <a:pPr marL="285750" indent="-285750">
              <a:buFont typeface="Arial" panose="020B0604020202020204" pitchFamily="34" charset="0"/>
              <a:buChar char="•"/>
            </a:pPr>
            <a:r>
              <a:rPr lang="nb-NO" cap="none" dirty="0"/>
              <a:t>I oktober begynner vi observasjonsmøter og starter med foreldresamtaler, nærmere beskjed vil bli sendt på epost eller SMS.</a:t>
            </a:r>
          </a:p>
          <a:p>
            <a:pPr marL="285750" indent="-285750">
              <a:buFont typeface="Arial" panose="020B0604020202020204" pitchFamily="34" charset="0"/>
              <a:buChar char="•"/>
            </a:pPr>
            <a:r>
              <a:rPr lang="nb-NO" cap="none" dirty="0"/>
              <a:t>24 Oktober er FN dagen.  </a:t>
            </a:r>
          </a:p>
        </p:txBody>
      </p:sp>
    </p:spTree>
    <p:extLst>
      <p:ext uri="{BB962C8B-B14F-4D97-AF65-F5344CB8AC3E}">
        <p14:creationId xmlns:p14="http://schemas.microsoft.com/office/powerpoint/2010/main" val="3042535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EF44BF-27F2-69A3-EA89-04BE9D9BE179}"/>
              </a:ext>
            </a:extLst>
          </p:cNvPr>
          <p:cNvSpPr>
            <a:spLocks noGrp="1"/>
          </p:cNvSpPr>
          <p:nvPr>
            <p:ph type="ctrTitle"/>
          </p:nvPr>
        </p:nvSpPr>
        <p:spPr>
          <a:xfrm>
            <a:off x="548668" y="529351"/>
            <a:ext cx="8825658" cy="861420"/>
          </a:xfrm>
        </p:spPr>
        <p:txBody>
          <a:bodyPr/>
          <a:lstStyle/>
          <a:p>
            <a:r>
              <a:rPr lang="nb-NO" dirty="0"/>
              <a:t>November 2023</a:t>
            </a:r>
          </a:p>
        </p:txBody>
      </p:sp>
      <p:sp>
        <p:nvSpPr>
          <p:cNvPr id="3" name="Undertittel 2">
            <a:extLst>
              <a:ext uri="{FF2B5EF4-FFF2-40B4-BE49-F238E27FC236}">
                <a16:creationId xmlns:a16="http://schemas.microsoft.com/office/drawing/2014/main" id="{9B1FAE72-3F10-CB8E-990F-7F93B891F068}"/>
              </a:ext>
            </a:extLst>
          </p:cNvPr>
          <p:cNvSpPr>
            <a:spLocks noGrp="1"/>
          </p:cNvSpPr>
          <p:nvPr>
            <p:ph type="subTitle" idx="1"/>
          </p:nvPr>
        </p:nvSpPr>
        <p:spPr>
          <a:xfrm>
            <a:off x="548668" y="1477589"/>
            <a:ext cx="11000602" cy="4724428"/>
          </a:xfrm>
        </p:spPr>
        <p:txBody>
          <a:bodyPr/>
          <a:lstStyle/>
          <a:p>
            <a:pPr marL="285750" indent="-285750">
              <a:buFont typeface="Arial" panose="020B0604020202020204" pitchFamily="34" charset="0"/>
              <a:buChar char="•"/>
            </a:pPr>
            <a:r>
              <a:rPr lang="nb-NO" cap="none" dirty="0"/>
              <a:t>Vi håper at det er kommet en del snø til nå, da vil vi se nærmere på forskjellig lek med snø, lage snømenn, ake, farge snøen m.m.</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r>
              <a:rPr lang="nb-NO" cap="none" dirty="0"/>
              <a:t>Det nærmer seg jul og vi begynner i slutten av November med juleforberedelser, lage julepynt, adventskalender m.m.</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r>
              <a:rPr lang="nb-NO" cap="none" dirty="0"/>
              <a:t>Vi maler med høst og vinterfarger, undrer oss over hvilke farger som er ute nå. Hvorfor blir det tidlig mørkt. </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r>
              <a:rPr lang="nb-NO" cap="none" dirty="0"/>
              <a:t>De foreldresamtalene vi ikke har fått gjennomgått tar vi nå.</a:t>
            </a:r>
          </a:p>
          <a:p>
            <a:pPr marL="285750" indent="-285750">
              <a:buFont typeface="Arial" panose="020B0604020202020204" pitchFamily="34" charset="0"/>
              <a:buChar char="•"/>
            </a:pPr>
            <a:endParaRPr lang="nb-NO" cap="none" dirty="0"/>
          </a:p>
        </p:txBody>
      </p:sp>
      <p:pic>
        <p:nvPicPr>
          <p:cNvPr id="5" name="Bilde 4" descr="Et bilde som inneholder snø, krater, vinter&#10;&#10;Automatisk generert beskrivelse">
            <a:extLst>
              <a:ext uri="{FF2B5EF4-FFF2-40B4-BE49-F238E27FC236}">
                <a16:creationId xmlns:a16="http://schemas.microsoft.com/office/drawing/2014/main" id="{72E5A53E-838C-0DCB-CBBB-FA5B9AAF39D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837041" y="4095750"/>
            <a:ext cx="2806291" cy="2106267"/>
          </a:xfrm>
          <a:prstGeom prst="rect">
            <a:avLst/>
          </a:prstGeom>
        </p:spPr>
      </p:pic>
    </p:spTree>
    <p:extLst>
      <p:ext uri="{BB962C8B-B14F-4D97-AF65-F5344CB8AC3E}">
        <p14:creationId xmlns:p14="http://schemas.microsoft.com/office/powerpoint/2010/main" val="2276301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329684-9C2E-C964-5A9E-E45ADD8B7846}"/>
              </a:ext>
            </a:extLst>
          </p:cNvPr>
          <p:cNvSpPr>
            <a:spLocks noGrp="1"/>
          </p:cNvSpPr>
          <p:nvPr>
            <p:ph type="ctrTitle"/>
          </p:nvPr>
        </p:nvSpPr>
        <p:spPr>
          <a:xfrm>
            <a:off x="578486" y="559168"/>
            <a:ext cx="8825658" cy="861420"/>
          </a:xfrm>
        </p:spPr>
        <p:txBody>
          <a:bodyPr/>
          <a:lstStyle/>
          <a:p>
            <a:r>
              <a:rPr lang="nb-NO" dirty="0"/>
              <a:t>Desember 2023</a:t>
            </a:r>
          </a:p>
        </p:txBody>
      </p:sp>
      <p:sp>
        <p:nvSpPr>
          <p:cNvPr id="3" name="Undertittel 2">
            <a:extLst>
              <a:ext uri="{FF2B5EF4-FFF2-40B4-BE49-F238E27FC236}">
                <a16:creationId xmlns:a16="http://schemas.microsoft.com/office/drawing/2014/main" id="{BD97577C-19DD-F72F-0B13-3D97ACDD916C}"/>
              </a:ext>
            </a:extLst>
          </p:cNvPr>
          <p:cNvSpPr>
            <a:spLocks noGrp="1"/>
          </p:cNvSpPr>
          <p:nvPr>
            <p:ph type="subTitle" idx="1"/>
          </p:nvPr>
        </p:nvSpPr>
        <p:spPr>
          <a:xfrm>
            <a:off x="578486" y="1420588"/>
            <a:ext cx="11035028" cy="4878244"/>
          </a:xfrm>
        </p:spPr>
        <p:txBody>
          <a:bodyPr/>
          <a:lstStyle/>
          <a:p>
            <a:pPr marL="285750" indent="-285750">
              <a:buFont typeface="Arial" panose="020B0604020202020204" pitchFamily="34" charset="0"/>
              <a:buChar char="•"/>
            </a:pPr>
            <a:r>
              <a:rPr lang="nb-NO" cap="none" dirty="0"/>
              <a:t>Vi begynner med adventssamling, vi åpner julekalenderen. Hva er i den.</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r>
              <a:rPr lang="nb-NO" cap="none" dirty="0"/>
              <a:t>Vi synger julesanger og nyter rolige desemberdager med barna.</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r>
              <a:rPr lang="nb-NO" cap="none" dirty="0"/>
              <a:t>Vi har forskjellige juleaktiviteter og lager julepynt, produktet blir det barna lager, her er det viktigste god stemning og mestringsfølelse over å ha laget noe. </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r>
              <a:rPr lang="nb-NO" cap="none" dirty="0"/>
              <a:t>Nissefest og Lucia feiring, her bakes det lussekatter.</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r>
              <a:rPr lang="nb-NO" cap="none" dirty="0"/>
              <a:t>Vi ønsker alle en God Jul og et godt nytt år</a:t>
            </a:r>
          </a:p>
        </p:txBody>
      </p:sp>
      <p:pic>
        <p:nvPicPr>
          <p:cNvPr id="5" name="Bilde 4" descr="Et bilde som inneholder juletre, juledekorasjon, Høytidsdekorasjoner, Juleutsmykking&#10;&#10;Automatisk generert beskrivelse">
            <a:extLst>
              <a:ext uri="{FF2B5EF4-FFF2-40B4-BE49-F238E27FC236}">
                <a16:creationId xmlns:a16="http://schemas.microsoft.com/office/drawing/2014/main" id="{4958413D-291E-BEE6-880A-79AE1C60D1D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843828" y="3717234"/>
            <a:ext cx="1946555" cy="2753139"/>
          </a:xfrm>
          <a:prstGeom prst="rect">
            <a:avLst/>
          </a:prstGeom>
        </p:spPr>
      </p:pic>
      <p:pic>
        <p:nvPicPr>
          <p:cNvPr id="7" name="Bilde 6" descr="Et bilde som inneholder Nyttårsaften, Nyttårsdag, fyrverkeri, Nyttår&#10;&#10;Automatisk generert beskrivelse">
            <a:extLst>
              <a:ext uri="{FF2B5EF4-FFF2-40B4-BE49-F238E27FC236}">
                <a16:creationId xmlns:a16="http://schemas.microsoft.com/office/drawing/2014/main" id="{9F7E8E79-0C63-659A-8404-98AFEE06D4E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933661" y="4844773"/>
            <a:ext cx="2064440" cy="1376293"/>
          </a:xfrm>
          <a:prstGeom prst="rect">
            <a:avLst/>
          </a:prstGeom>
        </p:spPr>
      </p:pic>
    </p:spTree>
    <p:extLst>
      <p:ext uri="{BB962C8B-B14F-4D97-AF65-F5344CB8AC3E}">
        <p14:creationId xmlns:p14="http://schemas.microsoft.com/office/powerpoint/2010/main" val="2635734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4773D5-67DB-44A4-FA72-900E1F38AFCF}"/>
              </a:ext>
            </a:extLst>
          </p:cNvPr>
          <p:cNvSpPr>
            <a:spLocks noGrp="1"/>
          </p:cNvSpPr>
          <p:nvPr>
            <p:ph type="ctrTitle"/>
          </p:nvPr>
        </p:nvSpPr>
        <p:spPr>
          <a:xfrm>
            <a:off x="538729" y="549229"/>
            <a:ext cx="8825658" cy="951580"/>
          </a:xfrm>
        </p:spPr>
        <p:txBody>
          <a:bodyPr/>
          <a:lstStyle/>
          <a:p>
            <a:r>
              <a:rPr lang="nb-NO" dirty="0"/>
              <a:t>Januar 2024</a:t>
            </a:r>
          </a:p>
        </p:txBody>
      </p:sp>
      <p:sp>
        <p:nvSpPr>
          <p:cNvPr id="3" name="Undertittel 2">
            <a:extLst>
              <a:ext uri="{FF2B5EF4-FFF2-40B4-BE49-F238E27FC236}">
                <a16:creationId xmlns:a16="http://schemas.microsoft.com/office/drawing/2014/main" id="{F4CF620F-2FAC-4B33-6247-99976D0BF438}"/>
              </a:ext>
            </a:extLst>
          </p:cNvPr>
          <p:cNvSpPr>
            <a:spLocks noGrp="1"/>
          </p:cNvSpPr>
          <p:nvPr>
            <p:ph type="subTitle" idx="1"/>
          </p:nvPr>
        </p:nvSpPr>
        <p:spPr>
          <a:xfrm>
            <a:off x="538728" y="1500809"/>
            <a:ext cx="10662671" cy="4681330"/>
          </a:xfrm>
        </p:spPr>
        <p:txBody>
          <a:bodyPr/>
          <a:lstStyle/>
          <a:p>
            <a:pPr marL="285750" indent="-285750">
              <a:buFont typeface="Arial" panose="020B0604020202020204" pitchFamily="34" charset="0"/>
              <a:buChar char="•"/>
            </a:pPr>
            <a:r>
              <a:rPr lang="nb-NO" cap="none" dirty="0"/>
              <a:t>Vi ønsker alle velkommen tilbake til barnehagen etter juleferie. </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r>
              <a:rPr lang="nb-NO" cap="none" dirty="0"/>
              <a:t>Vi håper det nå er en god vinter med masse snø ute, vi koser oss med snøen og fortsetter med vinterleker. Vi utforsker mer hva vi kan gjøre med snøen både inne og ute. Hva skjer med snøen hvis den blir varm, hva blir snøen til da.</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r>
              <a:rPr lang="nb-NO" cap="none" dirty="0"/>
              <a:t>Lek og aking på området til de store hvis det er snø til det. </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r>
              <a:rPr lang="nb-NO" cap="none" dirty="0"/>
              <a:t>Vi synger noen utvalgte sanger som, det snør det snør. </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r>
              <a:rPr lang="nb-NO" cap="none" dirty="0"/>
              <a:t>Vi har vinterrelaterte formingsaktiviteter. </a:t>
            </a:r>
          </a:p>
        </p:txBody>
      </p:sp>
      <p:pic>
        <p:nvPicPr>
          <p:cNvPr id="5" name="Bilde 4" descr="Et bilde som inneholder messing&#10;&#10;Automatisk generert beskrivelse">
            <a:extLst>
              <a:ext uri="{FF2B5EF4-FFF2-40B4-BE49-F238E27FC236}">
                <a16:creationId xmlns:a16="http://schemas.microsoft.com/office/drawing/2014/main" id="{9224372C-DEB3-D437-51C2-B33DB3F7804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036198" y="4126343"/>
            <a:ext cx="3450288" cy="2055796"/>
          </a:xfrm>
          <a:prstGeom prst="rect">
            <a:avLst/>
          </a:prstGeom>
        </p:spPr>
      </p:pic>
    </p:spTree>
    <p:extLst>
      <p:ext uri="{BB962C8B-B14F-4D97-AF65-F5344CB8AC3E}">
        <p14:creationId xmlns:p14="http://schemas.microsoft.com/office/powerpoint/2010/main" val="2154812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136E07D-9A0A-397B-4616-828E6875035E}"/>
              </a:ext>
            </a:extLst>
          </p:cNvPr>
          <p:cNvSpPr>
            <a:spLocks noGrp="1"/>
          </p:cNvSpPr>
          <p:nvPr>
            <p:ph type="ctrTitle"/>
          </p:nvPr>
        </p:nvSpPr>
        <p:spPr>
          <a:xfrm>
            <a:off x="479094" y="529350"/>
            <a:ext cx="8825658" cy="861420"/>
          </a:xfrm>
        </p:spPr>
        <p:txBody>
          <a:bodyPr/>
          <a:lstStyle/>
          <a:p>
            <a:r>
              <a:rPr lang="nb-NO" dirty="0"/>
              <a:t>Februar 2024</a:t>
            </a:r>
          </a:p>
        </p:txBody>
      </p:sp>
      <p:sp>
        <p:nvSpPr>
          <p:cNvPr id="3" name="Undertittel 2">
            <a:extLst>
              <a:ext uri="{FF2B5EF4-FFF2-40B4-BE49-F238E27FC236}">
                <a16:creationId xmlns:a16="http://schemas.microsoft.com/office/drawing/2014/main" id="{9F8CC279-A623-2A37-4868-54D9374E04DD}"/>
              </a:ext>
            </a:extLst>
          </p:cNvPr>
          <p:cNvSpPr>
            <a:spLocks noGrp="1"/>
          </p:cNvSpPr>
          <p:nvPr>
            <p:ph type="subTitle" idx="1"/>
          </p:nvPr>
        </p:nvSpPr>
        <p:spPr>
          <a:xfrm>
            <a:off x="558607" y="1390770"/>
            <a:ext cx="11020480" cy="4831126"/>
          </a:xfrm>
        </p:spPr>
        <p:txBody>
          <a:bodyPr/>
          <a:lstStyle/>
          <a:p>
            <a:pPr marL="285750" indent="-285750">
              <a:buFont typeface="Arial" panose="020B0604020202020204" pitchFamily="34" charset="0"/>
              <a:buChar char="•"/>
            </a:pPr>
            <a:r>
              <a:rPr lang="nb-NO" cap="none" dirty="0"/>
              <a:t>Det er enda vinter men sola er nå på vei tilbake, hvorfor det? Vi undrer oss over sesongene.</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r>
              <a:rPr lang="nb-NO" cap="none" dirty="0"/>
              <a:t>Den 6. Februar er det samefolkets dag, vi lytter til musikk fra samene og har litt om hvem samene er i samling. Vise bilder av klær og liknende. Vi har noe mat som vi forbinder med samene.</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r>
              <a:rPr lang="nb-NO" cap="none" dirty="0"/>
              <a:t>Vi har formingsaktivitet som vi både knytter til vinter, sol og i forbindelse med samefolkets dag.</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r>
              <a:rPr lang="nb-NO" cap="none" dirty="0"/>
              <a:t>Vi har aktivitet med lavvo og ser på reinsdyret vi har i </a:t>
            </a:r>
            <a:r>
              <a:rPr lang="nb-NO" cap="none" dirty="0" err="1"/>
              <a:t>bhg</a:t>
            </a:r>
            <a:r>
              <a:rPr lang="nb-NO" cap="none" dirty="0"/>
              <a:t>.</a:t>
            </a:r>
          </a:p>
        </p:txBody>
      </p:sp>
      <p:pic>
        <p:nvPicPr>
          <p:cNvPr id="5" name="Bilde 4" descr="Et bilde som inneholder Fargerikt, Grafikk, Elektrisk blå, sirkel&#10;&#10;Automatisk generert beskrivelse">
            <a:extLst>
              <a:ext uri="{FF2B5EF4-FFF2-40B4-BE49-F238E27FC236}">
                <a16:creationId xmlns:a16="http://schemas.microsoft.com/office/drawing/2014/main" id="{B5127928-1C64-5D33-AB31-6EFE050FD67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304752" y="4581405"/>
            <a:ext cx="2381250" cy="1771650"/>
          </a:xfrm>
          <a:prstGeom prst="rect">
            <a:avLst/>
          </a:prstGeom>
        </p:spPr>
      </p:pic>
      <p:sp>
        <p:nvSpPr>
          <p:cNvPr id="6" name="TekstSylinder 5">
            <a:extLst>
              <a:ext uri="{FF2B5EF4-FFF2-40B4-BE49-F238E27FC236}">
                <a16:creationId xmlns:a16="http://schemas.microsoft.com/office/drawing/2014/main" id="{3DF4B790-35DE-5133-3D76-98088435854F}"/>
              </a:ext>
            </a:extLst>
          </p:cNvPr>
          <p:cNvSpPr txBox="1"/>
          <p:nvPr/>
        </p:nvSpPr>
        <p:spPr>
          <a:xfrm>
            <a:off x="9304752" y="6353055"/>
            <a:ext cx="2381250" cy="230832"/>
          </a:xfrm>
          <a:prstGeom prst="rect">
            <a:avLst/>
          </a:prstGeom>
          <a:noFill/>
        </p:spPr>
        <p:txBody>
          <a:bodyPr wrap="square" rtlCol="0">
            <a:spAutoFit/>
          </a:bodyPr>
          <a:lstStyle/>
          <a:p>
            <a:r>
              <a:rPr lang="nb-NO" sz="900" dirty="0">
                <a:hlinkClick r:id="rId3" tooltip="https://fi.wikipedia.org/wiki/Kuolansaamelaiset"/>
              </a:rPr>
              <a:t>Dette bildet</a:t>
            </a:r>
            <a:r>
              <a:rPr lang="nb-NO" sz="900" dirty="0"/>
              <a:t> av Ukjent forfatter</a:t>
            </a:r>
          </a:p>
        </p:txBody>
      </p:sp>
    </p:spTree>
    <p:extLst>
      <p:ext uri="{BB962C8B-B14F-4D97-AF65-F5344CB8AC3E}">
        <p14:creationId xmlns:p14="http://schemas.microsoft.com/office/powerpoint/2010/main" val="2874787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25424D-7C45-9B15-48E5-CCEE5E12D323}"/>
              </a:ext>
            </a:extLst>
          </p:cNvPr>
          <p:cNvSpPr>
            <a:spLocks noGrp="1"/>
          </p:cNvSpPr>
          <p:nvPr>
            <p:ph type="ctrTitle"/>
          </p:nvPr>
        </p:nvSpPr>
        <p:spPr>
          <a:xfrm>
            <a:off x="548668" y="539289"/>
            <a:ext cx="8825658" cy="861420"/>
          </a:xfrm>
        </p:spPr>
        <p:txBody>
          <a:bodyPr/>
          <a:lstStyle/>
          <a:p>
            <a:r>
              <a:rPr lang="nb-NO" dirty="0"/>
              <a:t>Mars 2024</a:t>
            </a:r>
          </a:p>
        </p:txBody>
      </p:sp>
      <p:sp>
        <p:nvSpPr>
          <p:cNvPr id="3" name="Undertittel 2">
            <a:extLst>
              <a:ext uri="{FF2B5EF4-FFF2-40B4-BE49-F238E27FC236}">
                <a16:creationId xmlns:a16="http://schemas.microsoft.com/office/drawing/2014/main" id="{4A3EFD52-90B9-BDE8-5E44-CC75A493C382}"/>
              </a:ext>
            </a:extLst>
          </p:cNvPr>
          <p:cNvSpPr>
            <a:spLocks noGrp="1"/>
          </p:cNvSpPr>
          <p:nvPr>
            <p:ph type="subTitle" idx="1"/>
          </p:nvPr>
        </p:nvSpPr>
        <p:spPr>
          <a:xfrm>
            <a:off x="548667" y="1400709"/>
            <a:ext cx="10871393" cy="4918002"/>
          </a:xfrm>
        </p:spPr>
        <p:txBody>
          <a:bodyPr/>
          <a:lstStyle/>
          <a:p>
            <a:pPr marL="285750" indent="-285750">
              <a:buFont typeface="Arial" panose="020B0604020202020204" pitchFamily="34" charset="0"/>
              <a:buChar char="•"/>
            </a:pPr>
            <a:r>
              <a:rPr lang="nb-NO" cap="none" dirty="0"/>
              <a:t>I mars begynner våren å ta sitt inntog, men vi kan ha snø en god stund til. Nå begynner dagene og bli enda lysere og vi kan begynne å se at knoppene kommer på trærne.</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r>
              <a:rPr lang="nb-NO" cap="none" dirty="0"/>
              <a:t>Vi har ser etter vårtegn når de kommer.</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r>
              <a:rPr lang="nb-NO" cap="none" dirty="0"/>
              <a:t>Påskeuken, (Siste uken i mars) Vi har påskeaktiviteter, male, lage påskekylling med lim og kreppapir og andre aktiviteter mot påske. </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r>
              <a:rPr lang="nb-NO" cap="none" dirty="0"/>
              <a:t>Vi lager påskehare av melkekartong som vi planter blomkarse i, disse</a:t>
            </a:r>
          </a:p>
          <a:p>
            <a:r>
              <a:rPr lang="nb-NO" cap="none" dirty="0"/>
              <a:t>	vanner vi og følger med på a det spirer og gror.</a:t>
            </a:r>
          </a:p>
        </p:txBody>
      </p:sp>
      <p:pic>
        <p:nvPicPr>
          <p:cNvPr id="8" name="Bilde 7" descr="Et bilde som inneholder Kaniner og harer, kanin, Tamkanin, påske&#10;&#10;Automatisk generert beskrivelse">
            <a:extLst>
              <a:ext uri="{FF2B5EF4-FFF2-40B4-BE49-F238E27FC236}">
                <a16:creationId xmlns:a16="http://schemas.microsoft.com/office/drawing/2014/main" id="{728DFA34-787C-E62E-58B6-B5AA3E3544B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548009" y="4253947"/>
            <a:ext cx="3095324" cy="2064763"/>
          </a:xfrm>
          <a:prstGeom prst="rect">
            <a:avLst/>
          </a:prstGeom>
        </p:spPr>
      </p:pic>
    </p:spTree>
    <p:extLst>
      <p:ext uri="{BB962C8B-B14F-4D97-AF65-F5344CB8AC3E}">
        <p14:creationId xmlns:p14="http://schemas.microsoft.com/office/powerpoint/2010/main" val="1682754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812D3B-ACC8-F879-DBD1-4CBCD985523A}"/>
              </a:ext>
            </a:extLst>
          </p:cNvPr>
          <p:cNvSpPr>
            <a:spLocks noGrp="1"/>
          </p:cNvSpPr>
          <p:nvPr>
            <p:ph type="ctrTitle"/>
          </p:nvPr>
        </p:nvSpPr>
        <p:spPr>
          <a:xfrm>
            <a:off x="518851" y="549229"/>
            <a:ext cx="8825658" cy="861420"/>
          </a:xfrm>
        </p:spPr>
        <p:txBody>
          <a:bodyPr/>
          <a:lstStyle/>
          <a:p>
            <a:r>
              <a:rPr lang="nb-NO" dirty="0"/>
              <a:t>April 2024</a:t>
            </a:r>
          </a:p>
        </p:txBody>
      </p:sp>
      <p:sp>
        <p:nvSpPr>
          <p:cNvPr id="3" name="Undertittel 2">
            <a:extLst>
              <a:ext uri="{FF2B5EF4-FFF2-40B4-BE49-F238E27FC236}">
                <a16:creationId xmlns:a16="http://schemas.microsoft.com/office/drawing/2014/main" id="{4C8B4124-6CEE-8ACC-EB4A-D2539FC09D88}"/>
              </a:ext>
            </a:extLst>
          </p:cNvPr>
          <p:cNvSpPr>
            <a:spLocks noGrp="1"/>
          </p:cNvSpPr>
          <p:nvPr>
            <p:ph type="subTitle" idx="1"/>
          </p:nvPr>
        </p:nvSpPr>
        <p:spPr>
          <a:xfrm>
            <a:off x="518851" y="1437125"/>
            <a:ext cx="11109932" cy="4871646"/>
          </a:xfrm>
        </p:spPr>
        <p:txBody>
          <a:bodyPr/>
          <a:lstStyle/>
          <a:p>
            <a:pPr marL="285750" indent="-285750">
              <a:buFont typeface="Arial" panose="020B0604020202020204" pitchFamily="34" charset="0"/>
              <a:buChar char="•"/>
            </a:pPr>
            <a:r>
              <a:rPr lang="nb-NO" cap="none" dirty="0"/>
              <a:t>Våren er kommet og varmen brer seg mer og mer i hverdagen, vi drar på utflukter og plukker blomster som vi ser på og blir kjent med.</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r>
              <a:rPr lang="nb-NO" cap="none" dirty="0"/>
              <a:t>Vi begynner å gå lengre turer når det er fint vær igjen og varmt nok ute. Vi utforsker nærmiljøet og litt forskjellige steder på turdagene.</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r>
              <a:rPr lang="nb-NO" cap="none" dirty="0"/>
              <a:t>Vi ser på hvilke former vi ser i naturen, hva slags former lager naturen selv som vi kan gjenkjenne.</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r>
              <a:rPr lang="nb-NO" cap="none" dirty="0"/>
              <a:t>Vi ser etter innsekter som kommer tidlig. </a:t>
            </a:r>
          </a:p>
        </p:txBody>
      </p:sp>
      <p:pic>
        <p:nvPicPr>
          <p:cNvPr id="5" name="Bilde 4" descr="Et bilde som inneholder plante, gul, utendørs, løvetann&#10;&#10;Automatisk generert beskrivelse">
            <a:extLst>
              <a:ext uri="{FF2B5EF4-FFF2-40B4-BE49-F238E27FC236}">
                <a16:creationId xmlns:a16="http://schemas.microsoft.com/office/drawing/2014/main" id="{5A8E380A-2448-EF16-F4BD-60CFF1E36E3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916698" y="4387206"/>
            <a:ext cx="2756451" cy="2067338"/>
          </a:xfrm>
          <a:prstGeom prst="rect">
            <a:avLst/>
          </a:prstGeom>
        </p:spPr>
      </p:pic>
    </p:spTree>
    <p:extLst>
      <p:ext uri="{BB962C8B-B14F-4D97-AF65-F5344CB8AC3E}">
        <p14:creationId xmlns:p14="http://schemas.microsoft.com/office/powerpoint/2010/main" val="3987026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60FE203-0029-CED9-D8FA-44B7A2EEA336}"/>
              </a:ext>
            </a:extLst>
          </p:cNvPr>
          <p:cNvSpPr>
            <a:spLocks noGrp="1"/>
          </p:cNvSpPr>
          <p:nvPr>
            <p:ph type="ctrTitle"/>
          </p:nvPr>
        </p:nvSpPr>
        <p:spPr>
          <a:xfrm>
            <a:off x="2853127" y="489858"/>
            <a:ext cx="8825658" cy="1152438"/>
          </a:xfrm>
        </p:spPr>
        <p:txBody>
          <a:bodyPr/>
          <a:lstStyle/>
          <a:p>
            <a:r>
              <a:rPr lang="nb-NO" dirty="0"/>
              <a:t>Litt om ekorn</a:t>
            </a:r>
          </a:p>
        </p:txBody>
      </p:sp>
      <p:sp>
        <p:nvSpPr>
          <p:cNvPr id="3" name="Undertittel 2">
            <a:extLst>
              <a:ext uri="{FF2B5EF4-FFF2-40B4-BE49-F238E27FC236}">
                <a16:creationId xmlns:a16="http://schemas.microsoft.com/office/drawing/2014/main" id="{E6E1307B-F904-4145-6B34-6F66200E3CE0}"/>
              </a:ext>
            </a:extLst>
          </p:cNvPr>
          <p:cNvSpPr>
            <a:spLocks noGrp="1"/>
          </p:cNvSpPr>
          <p:nvPr>
            <p:ph type="subTitle" idx="1"/>
          </p:nvPr>
        </p:nvSpPr>
        <p:spPr>
          <a:xfrm>
            <a:off x="1155981" y="1077536"/>
            <a:ext cx="6791841" cy="5068740"/>
          </a:xfrm>
        </p:spPr>
        <p:txBody>
          <a:bodyPr>
            <a:normAutofit fontScale="85000" lnSpcReduction="10000"/>
          </a:bodyPr>
          <a:lstStyle/>
          <a:p>
            <a:endParaRPr lang="nb-NO" dirty="0"/>
          </a:p>
          <a:p>
            <a:pPr marL="285750" indent="-285750">
              <a:buFont typeface="Arial" panose="020B0604020202020204" pitchFamily="34" charset="0"/>
              <a:buChar char="•"/>
            </a:pPr>
            <a:r>
              <a:rPr lang="nb-NO" cap="none" dirty="0"/>
              <a:t>Ekorn er bestående av to grupper, ekorn blå og ekorn lilla, vi er 12 barn fordelt på to grupper, vi deler oss så fort det er mulighet på morgenen. Dette slik at det blir en roligere tid for barna til å leke, lære og utforske. </a:t>
            </a:r>
          </a:p>
          <a:p>
            <a:pPr marL="285750" indent="-285750">
              <a:buFont typeface="Arial" panose="020B0604020202020204" pitchFamily="34" charset="0"/>
              <a:buChar char="•"/>
            </a:pPr>
            <a:r>
              <a:rPr lang="nb-NO" cap="none" dirty="0"/>
              <a:t> På den blå gruppen er det 6 barn og 3 voksne en i 100%, 60% og 50% og på lilla gruppe er det 6 barn og 2 voksne i 100%. Barna er i alderen fra 2 – 3 år.</a:t>
            </a:r>
          </a:p>
          <a:p>
            <a:pPr marL="285750" indent="-285750">
              <a:buFont typeface="Arial" panose="020B0604020202020204" pitchFamily="34" charset="0"/>
              <a:buChar char="•"/>
            </a:pPr>
            <a:r>
              <a:rPr lang="nb-NO" cap="none" dirty="0"/>
              <a:t>Vi bruker hovedsakelig kjøkkenet på deling i mellom blå og lilla gruppe, vi vil også bruke spiserommet/aktivitetsrommet og atelieret. Vi vil også bruke mye tid ute uansett vær og vind men etter barnas beste. </a:t>
            </a:r>
          </a:p>
          <a:p>
            <a:pPr marL="285750" indent="-285750">
              <a:buFont typeface="Arial" panose="020B0604020202020204" pitchFamily="34" charset="0"/>
              <a:buChar char="•"/>
            </a:pPr>
            <a:r>
              <a:rPr lang="nb-NO" cap="none" dirty="0"/>
              <a:t>Rev er da den gruppen i år med de aller minste i barnehagen, de har sin faste base på det gule rommet.</a:t>
            </a:r>
          </a:p>
          <a:p>
            <a:pPr marL="285750" indent="-285750">
              <a:buFont typeface="Arial" panose="020B0604020202020204" pitchFamily="34" charset="0"/>
              <a:buChar char="•"/>
            </a:pPr>
            <a:r>
              <a:rPr lang="nb-NO" cap="none" dirty="0"/>
              <a:t>Tema for året er inkluderende praksis, gjennom lek, lekemiljø både inne og ute i barnehagen.</a:t>
            </a:r>
          </a:p>
          <a:p>
            <a:pPr marL="285750" indent="-285750">
              <a:buFont typeface="Arial" panose="020B0604020202020204" pitchFamily="34" charset="0"/>
              <a:buChar char="•"/>
            </a:pPr>
            <a:r>
              <a:rPr lang="nb-NO" cap="none" dirty="0"/>
              <a:t>Språkaktiviteter og fokus på den daglige talen, vi holder fokus på at barna er i en fase hvor språket for alvor begynner å komme, vi veileder barna igjennom hverdagen og øver på ord og utrykk. Språksamlinger med, eventyr, sang og styrt lek.</a:t>
            </a:r>
          </a:p>
        </p:txBody>
      </p:sp>
      <p:sp>
        <p:nvSpPr>
          <p:cNvPr id="4" name="TekstSylinder 3">
            <a:extLst>
              <a:ext uri="{FF2B5EF4-FFF2-40B4-BE49-F238E27FC236}">
                <a16:creationId xmlns:a16="http://schemas.microsoft.com/office/drawing/2014/main" id="{03DC3251-B0A4-B8B4-8BA7-983429BDE419}"/>
              </a:ext>
            </a:extLst>
          </p:cNvPr>
          <p:cNvSpPr txBox="1"/>
          <p:nvPr/>
        </p:nvSpPr>
        <p:spPr>
          <a:xfrm>
            <a:off x="8389856" y="1642296"/>
            <a:ext cx="2846895" cy="3877985"/>
          </a:xfrm>
          <a:prstGeom prst="rect">
            <a:avLst/>
          </a:prstGeom>
          <a:noFill/>
        </p:spPr>
        <p:txBody>
          <a:bodyPr wrap="square" rtlCol="0">
            <a:spAutoFit/>
          </a:bodyPr>
          <a:lstStyle/>
          <a:p>
            <a:r>
              <a:rPr lang="nb-NO" u="sng" dirty="0">
                <a:solidFill>
                  <a:schemeClr val="accent1">
                    <a:lumMod val="60000"/>
                    <a:lumOff val="40000"/>
                  </a:schemeClr>
                </a:solidFill>
              </a:rPr>
              <a:t>Barn pr Aug. 23 Lilla</a:t>
            </a:r>
          </a:p>
          <a:p>
            <a:pPr marL="285750" indent="-285750">
              <a:buFont typeface="Arial" panose="020B0604020202020204" pitchFamily="34" charset="0"/>
              <a:buChar char="•"/>
            </a:pPr>
            <a:r>
              <a:rPr lang="nb-NO" dirty="0">
                <a:solidFill>
                  <a:schemeClr val="accent1">
                    <a:lumMod val="60000"/>
                    <a:lumOff val="40000"/>
                  </a:schemeClr>
                </a:solidFill>
              </a:rPr>
              <a:t>Andrea 	14.12.21</a:t>
            </a:r>
          </a:p>
          <a:p>
            <a:pPr marL="285750" indent="-285750">
              <a:buFont typeface="Arial" panose="020B0604020202020204" pitchFamily="34" charset="0"/>
              <a:buChar char="•"/>
            </a:pPr>
            <a:r>
              <a:rPr lang="nb-NO" dirty="0">
                <a:solidFill>
                  <a:schemeClr val="accent1">
                    <a:lumMod val="60000"/>
                    <a:lumOff val="40000"/>
                  </a:schemeClr>
                </a:solidFill>
              </a:rPr>
              <a:t>Bashir	18.10.21</a:t>
            </a:r>
          </a:p>
          <a:p>
            <a:pPr marL="285750" indent="-285750">
              <a:buFont typeface="Arial" panose="020B0604020202020204" pitchFamily="34" charset="0"/>
              <a:buChar char="•"/>
            </a:pPr>
            <a:r>
              <a:rPr lang="nb-NO" dirty="0">
                <a:solidFill>
                  <a:schemeClr val="accent1">
                    <a:lumMod val="60000"/>
                    <a:lumOff val="40000"/>
                  </a:schemeClr>
                </a:solidFill>
              </a:rPr>
              <a:t>Gabriella	10.11.21</a:t>
            </a:r>
          </a:p>
          <a:p>
            <a:pPr marL="285750" indent="-285750">
              <a:buFont typeface="Arial" panose="020B0604020202020204" pitchFamily="34" charset="0"/>
              <a:buChar char="•"/>
            </a:pPr>
            <a:r>
              <a:rPr lang="nb-NO" dirty="0">
                <a:solidFill>
                  <a:schemeClr val="accent1">
                    <a:lumMod val="60000"/>
                    <a:lumOff val="40000"/>
                  </a:schemeClr>
                </a:solidFill>
              </a:rPr>
              <a:t>Heidi		03.12.21</a:t>
            </a:r>
          </a:p>
          <a:p>
            <a:pPr marL="285750" indent="-285750">
              <a:buFont typeface="Arial" panose="020B0604020202020204" pitchFamily="34" charset="0"/>
              <a:buChar char="•"/>
            </a:pPr>
            <a:r>
              <a:rPr lang="nb-NO" dirty="0" err="1">
                <a:solidFill>
                  <a:schemeClr val="accent1">
                    <a:lumMod val="60000"/>
                    <a:lumOff val="40000"/>
                  </a:schemeClr>
                </a:solidFill>
              </a:rPr>
              <a:t>Kelef</a:t>
            </a:r>
            <a:r>
              <a:rPr lang="nb-NO" dirty="0">
                <a:solidFill>
                  <a:schemeClr val="accent1">
                    <a:lumMod val="60000"/>
                    <a:lumOff val="40000"/>
                  </a:schemeClr>
                </a:solidFill>
              </a:rPr>
              <a:t>		16.02.22</a:t>
            </a:r>
          </a:p>
          <a:p>
            <a:pPr marL="285750" indent="-285750">
              <a:buFont typeface="Arial" panose="020B0604020202020204" pitchFamily="34" charset="0"/>
              <a:buChar char="•"/>
            </a:pPr>
            <a:r>
              <a:rPr lang="nb-NO" dirty="0">
                <a:solidFill>
                  <a:schemeClr val="accent1">
                    <a:lumMod val="60000"/>
                    <a:lumOff val="40000"/>
                  </a:schemeClr>
                </a:solidFill>
              </a:rPr>
              <a:t>Liva		03.11.21</a:t>
            </a:r>
          </a:p>
          <a:p>
            <a:endParaRPr lang="nb-NO" dirty="0">
              <a:solidFill>
                <a:schemeClr val="accent1">
                  <a:lumMod val="60000"/>
                  <a:lumOff val="40000"/>
                </a:schemeClr>
              </a:solidFill>
            </a:endParaRPr>
          </a:p>
          <a:p>
            <a:r>
              <a:rPr lang="nb-NO" dirty="0">
                <a:solidFill>
                  <a:schemeClr val="accent1">
                    <a:lumMod val="60000"/>
                    <a:lumOff val="40000"/>
                  </a:schemeClr>
                </a:solidFill>
              </a:rPr>
              <a:t>Personal</a:t>
            </a:r>
          </a:p>
          <a:p>
            <a:r>
              <a:rPr lang="nb-NO" sz="1200" dirty="0">
                <a:solidFill>
                  <a:schemeClr val="accent1">
                    <a:lumMod val="60000"/>
                    <a:lumOff val="40000"/>
                  </a:schemeClr>
                </a:solidFill>
              </a:rPr>
              <a:t>Pedagogisk Leder</a:t>
            </a:r>
          </a:p>
          <a:p>
            <a:r>
              <a:rPr lang="nb-NO" dirty="0">
                <a:solidFill>
                  <a:schemeClr val="accent1">
                    <a:lumMod val="60000"/>
                    <a:lumOff val="40000"/>
                  </a:schemeClr>
                </a:solidFill>
              </a:rPr>
              <a:t>Ken Lien		100%</a:t>
            </a:r>
          </a:p>
          <a:p>
            <a:r>
              <a:rPr lang="nb-NO" sz="1200" dirty="0" err="1">
                <a:solidFill>
                  <a:schemeClr val="accent1">
                    <a:lumMod val="40000"/>
                    <a:lumOff val="60000"/>
                  </a:schemeClr>
                </a:solidFill>
              </a:rPr>
              <a:t>Ped.medarbeider</a:t>
            </a:r>
            <a:endParaRPr lang="nb-NO" sz="1200" dirty="0">
              <a:solidFill>
                <a:schemeClr val="accent1">
                  <a:lumMod val="40000"/>
                  <a:lumOff val="60000"/>
                </a:schemeClr>
              </a:solidFill>
            </a:endParaRPr>
          </a:p>
          <a:p>
            <a:r>
              <a:rPr lang="nb-NO" dirty="0">
                <a:solidFill>
                  <a:schemeClr val="accent1">
                    <a:lumMod val="40000"/>
                    <a:lumOff val="60000"/>
                  </a:schemeClr>
                </a:solidFill>
              </a:rPr>
              <a:t>Rahma Aden	100%</a:t>
            </a:r>
          </a:p>
          <a:p>
            <a:endParaRPr lang="nb-NO" dirty="0">
              <a:solidFill>
                <a:schemeClr val="accent1">
                  <a:lumMod val="60000"/>
                  <a:lumOff val="40000"/>
                </a:schemeClr>
              </a:solidFill>
            </a:endParaRPr>
          </a:p>
        </p:txBody>
      </p:sp>
    </p:spTree>
    <p:extLst>
      <p:ext uri="{BB962C8B-B14F-4D97-AF65-F5344CB8AC3E}">
        <p14:creationId xmlns:p14="http://schemas.microsoft.com/office/powerpoint/2010/main" val="435873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1C8E54C-F779-3818-644B-B0E36BB6BD3A}"/>
              </a:ext>
            </a:extLst>
          </p:cNvPr>
          <p:cNvSpPr>
            <a:spLocks noGrp="1"/>
          </p:cNvSpPr>
          <p:nvPr>
            <p:ph type="ctrTitle"/>
          </p:nvPr>
        </p:nvSpPr>
        <p:spPr>
          <a:xfrm>
            <a:off x="479094" y="469716"/>
            <a:ext cx="9927176" cy="861420"/>
          </a:xfrm>
        </p:spPr>
        <p:txBody>
          <a:bodyPr/>
          <a:lstStyle/>
          <a:p>
            <a:r>
              <a:rPr lang="nb-NO" dirty="0"/>
              <a:t>Mai 2024 </a:t>
            </a:r>
          </a:p>
        </p:txBody>
      </p:sp>
      <p:sp>
        <p:nvSpPr>
          <p:cNvPr id="3" name="Undertittel 2">
            <a:extLst>
              <a:ext uri="{FF2B5EF4-FFF2-40B4-BE49-F238E27FC236}">
                <a16:creationId xmlns:a16="http://schemas.microsoft.com/office/drawing/2014/main" id="{10285D56-5BFC-23FD-B5FE-E8AEE372736E}"/>
              </a:ext>
            </a:extLst>
          </p:cNvPr>
          <p:cNvSpPr>
            <a:spLocks noGrp="1"/>
          </p:cNvSpPr>
          <p:nvPr>
            <p:ph type="subTitle" idx="1"/>
          </p:nvPr>
        </p:nvSpPr>
        <p:spPr>
          <a:xfrm>
            <a:off x="568547" y="1331136"/>
            <a:ext cx="10921088" cy="4910638"/>
          </a:xfrm>
        </p:spPr>
        <p:txBody>
          <a:bodyPr/>
          <a:lstStyle/>
          <a:p>
            <a:pPr marL="285750" indent="-285750">
              <a:buFont typeface="Arial" panose="020B0604020202020204" pitchFamily="34" charset="0"/>
              <a:buChar char="•"/>
            </a:pPr>
            <a:r>
              <a:rPr lang="nb-NO" cap="none" dirty="0"/>
              <a:t>Mai er her, i løpet av mai måned er det en del fridager. </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r>
              <a:rPr lang="nb-NO" cap="none" dirty="0"/>
              <a:t>17 mai, hipp hurra for Norge, vi synger nasjonalsangen.</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r>
              <a:rPr lang="nb-NO" cap="none" dirty="0"/>
              <a:t>Vi synger også noen andre sanger som er relatert til mai f.eks. Kom mai du skjønne milde.</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r>
              <a:rPr lang="nb-NO" cap="none" dirty="0"/>
              <a:t>Vi maler flagg og øver oss på å være på innsiden av linjene.</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endParaRPr lang="nb-NO" cap="none" dirty="0"/>
          </a:p>
        </p:txBody>
      </p:sp>
      <p:pic>
        <p:nvPicPr>
          <p:cNvPr id="5" name="Bilde 4" descr="Et bilde som inneholder emblem, symbol, flagg, våpenmerke&#10;&#10;Automatisk generert beskrivelse">
            <a:extLst>
              <a:ext uri="{FF2B5EF4-FFF2-40B4-BE49-F238E27FC236}">
                <a16:creationId xmlns:a16="http://schemas.microsoft.com/office/drawing/2014/main" id="{C84DD0CA-9B46-0863-93B3-5573F3C93A4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710612" y="4225711"/>
            <a:ext cx="2886282" cy="2102938"/>
          </a:xfrm>
          <a:prstGeom prst="rect">
            <a:avLst/>
          </a:prstGeom>
        </p:spPr>
      </p:pic>
    </p:spTree>
    <p:extLst>
      <p:ext uri="{BB962C8B-B14F-4D97-AF65-F5344CB8AC3E}">
        <p14:creationId xmlns:p14="http://schemas.microsoft.com/office/powerpoint/2010/main" val="3783953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D0A82C-DDCB-3EC1-52E0-62CDC8D714F3}"/>
              </a:ext>
            </a:extLst>
          </p:cNvPr>
          <p:cNvSpPr>
            <a:spLocks noGrp="1"/>
          </p:cNvSpPr>
          <p:nvPr>
            <p:ph type="ctrTitle"/>
          </p:nvPr>
        </p:nvSpPr>
        <p:spPr>
          <a:xfrm>
            <a:off x="538728" y="519412"/>
            <a:ext cx="8825658" cy="861420"/>
          </a:xfrm>
        </p:spPr>
        <p:txBody>
          <a:bodyPr/>
          <a:lstStyle/>
          <a:p>
            <a:r>
              <a:rPr lang="nb-NO" dirty="0"/>
              <a:t>Juni 2024, Juli 2024</a:t>
            </a:r>
          </a:p>
        </p:txBody>
      </p:sp>
      <p:sp>
        <p:nvSpPr>
          <p:cNvPr id="3" name="Undertittel 2">
            <a:extLst>
              <a:ext uri="{FF2B5EF4-FFF2-40B4-BE49-F238E27FC236}">
                <a16:creationId xmlns:a16="http://schemas.microsoft.com/office/drawing/2014/main" id="{D8AB20F3-77A1-F48D-0433-F83EF7ECF5D0}"/>
              </a:ext>
            </a:extLst>
          </p:cNvPr>
          <p:cNvSpPr>
            <a:spLocks noGrp="1"/>
          </p:cNvSpPr>
          <p:nvPr>
            <p:ph type="subTitle" idx="1"/>
          </p:nvPr>
        </p:nvSpPr>
        <p:spPr>
          <a:xfrm>
            <a:off x="608302" y="1380832"/>
            <a:ext cx="11044969" cy="4957756"/>
          </a:xfrm>
        </p:spPr>
        <p:txBody>
          <a:bodyPr/>
          <a:lstStyle/>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r>
              <a:rPr lang="nb-NO" cap="none" dirty="0"/>
              <a:t>Sommeren er her, vi jobber med blomster utforsker og presser disse. </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r>
              <a:rPr lang="nb-NO" cap="none" dirty="0"/>
              <a:t>Vi bruker mikroskopet og ser nærmere på blomsten, kan vi se hvordan det ser ut der biene henter pollen. </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r>
              <a:rPr lang="nb-NO" cap="none" dirty="0"/>
              <a:t>Sommerbesøk til akvariet. </a:t>
            </a:r>
          </a:p>
          <a:p>
            <a:pPr marL="285750" indent="-285750">
              <a:buFont typeface="Arial" panose="020B0604020202020204" pitchFamily="34" charset="0"/>
              <a:buChar char="•"/>
            </a:pPr>
            <a:endParaRPr lang="nb-NO" cap="none" dirty="0"/>
          </a:p>
          <a:p>
            <a:pPr marL="285750" indent="-285750">
              <a:buFont typeface="Arial" panose="020B0604020202020204" pitchFamily="34" charset="0"/>
              <a:buChar char="•"/>
            </a:pPr>
            <a:r>
              <a:rPr lang="nb-NO" cap="none" dirty="0"/>
              <a:t>Strandtur med bøtter og spader. Lage sandslott</a:t>
            </a:r>
          </a:p>
        </p:txBody>
      </p:sp>
      <p:pic>
        <p:nvPicPr>
          <p:cNvPr id="5" name="Bilde 4" descr="Et bilde som inneholder blomster, plante, solsikke, utendørs&#10;&#10;Automatisk generert beskrivelse">
            <a:extLst>
              <a:ext uri="{FF2B5EF4-FFF2-40B4-BE49-F238E27FC236}">
                <a16:creationId xmlns:a16="http://schemas.microsoft.com/office/drawing/2014/main" id="{90976AC4-C972-3059-ED00-681935F7B80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843381" y="3740441"/>
            <a:ext cx="3740317" cy="2474843"/>
          </a:xfrm>
          <a:prstGeom prst="rect">
            <a:avLst/>
          </a:prstGeom>
        </p:spPr>
      </p:pic>
    </p:spTree>
    <p:extLst>
      <p:ext uri="{BB962C8B-B14F-4D97-AF65-F5344CB8AC3E}">
        <p14:creationId xmlns:p14="http://schemas.microsoft.com/office/powerpoint/2010/main" val="1330457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E71B3AE-0F04-D728-14EB-75EBC6428783}"/>
              </a:ext>
            </a:extLst>
          </p:cNvPr>
          <p:cNvSpPr>
            <a:spLocks noGrp="1"/>
          </p:cNvSpPr>
          <p:nvPr>
            <p:ph type="ctrTitle"/>
          </p:nvPr>
        </p:nvSpPr>
        <p:spPr>
          <a:xfrm>
            <a:off x="518851" y="489594"/>
            <a:ext cx="8825658" cy="729606"/>
          </a:xfrm>
        </p:spPr>
        <p:txBody>
          <a:bodyPr/>
          <a:lstStyle/>
          <a:p>
            <a:r>
              <a:rPr lang="nb-NO" dirty="0"/>
              <a:t>God sommer til alle</a:t>
            </a:r>
          </a:p>
        </p:txBody>
      </p:sp>
      <p:sp>
        <p:nvSpPr>
          <p:cNvPr id="3" name="Undertittel 2">
            <a:extLst>
              <a:ext uri="{FF2B5EF4-FFF2-40B4-BE49-F238E27FC236}">
                <a16:creationId xmlns:a16="http://schemas.microsoft.com/office/drawing/2014/main" id="{D79B9A8C-8A6A-EF69-DC20-6E922EECCA99}"/>
              </a:ext>
            </a:extLst>
          </p:cNvPr>
          <p:cNvSpPr>
            <a:spLocks noGrp="1"/>
          </p:cNvSpPr>
          <p:nvPr>
            <p:ph type="subTitle" idx="1"/>
          </p:nvPr>
        </p:nvSpPr>
        <p:spPr>
          <a:xfrm>
            <a:off x="518851" y="1298684"/>
            <a:ext cx="11040358" cy="4982846"/>
          </a:xfrm>
        </p:spPr>
        <p:txBody>
          <a:bodyPr/>
          <a:lstStyle/>
          <a:p>
            <a:r>
              <a:rPr lang="nb-NO" cap="none" dirty="0"/>
              <a:t>Vi ønsker alle en riktig god sommer, vi takker for alle de flotte stundene vi har fått igjennom året med deres viktigste. </a:t>
            </a:r>
          </a:p>
          <a:p>
            <a:r>
              <a:rPr lang="nb-NO" cap="none" dirty="0"/>
              <a:t>Vi gleder oss til å møte både nye og gamle når barnehagen åpner igjen.</a:t>
            </a:r>
          </a:p>
          <a:p>
            <a:endParaRPr lang="nb-NO" cap="none" dirty="0"/>
          </a:p>
          <a:p>
            <a:endParaRPr lang="nb-NO" cap="none" dirty="0"/>
          </a:p>
          <a:p>
            <a:r>
              <a:rPr lang="nb-NO" cap="none" dirty="0"/>
              <a:t>For annen informasjon om plandager og andre viktige datoer se årsplan for barnehagen.</a:t>
            </a:r>
          </a:p>
          <a:p>
            <a:endParaRPr lang="nb-NO" cap="none" dirty="0"/>
          </a:p>
          <a:p>
            <a:r>
              <a:rPr lang="nb-NO" cap="none" dirty="0"/>
              <a:t>Ved spørsmål ta kontakt med oss på Epost, SMS eller telefon.</a:t>
            </a:r>
          </a:p>
          <a:p>
            <a:r>
              <a:rPr lang="nb-NO" cap="none" dirty="0"/>
              <a:t>Epost: </a:t>
            </a:r>
            <a:r>
              <a:rPr lang="nb-NO" cap="none" dirty="0">
                <a:hlinkClick r:id="rId2"/>
              </a:rPr>
              <a:t>Ekorn@frydenborgbarnehage.no</a:t>
            </a:r>
            <a:endParaRPr lang="nb-NO" cap="none" dirty="0"/>
          </a:p>
          <a:p>
            <a:r>
              <a:rPr lang="nb-NO" cap="none" dirty="0"/>
              <a:t>TLF: 40 03 24 98</a:t>
            </a:r>
          </a:p>
        </p:txBody>
      </p:sp>
    </p:spTree>
    <p:extLst>
      <p:ext uri="{BB962C8B-B14F-4D97-AF65-F5344CB8AC3E}">
        <p14:creationId xmlns:p14="http://schemas.microsoft.com/office/powerpoint/2010/main" val="1181722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D24421-8D31-CC88-5BAA-C23A539DAFD8}"/>
              </a:ext>
            </a:extLst>
          </p:cNvPr>
          <p:cNvSpPr>
            <a:spLocks noGrp="1"/>
          </p:cNvSpPr>
          <p:nvPr>
            <p:ph type="ctrTitle"/>
          </p:nvPr>
        </p:nvSpPr>
        <p:spPr>
          <a:xfrm>
            <a:off x="504505" y="506603"/>
            <a:ext cx="6160246" cy="861420"/>
          </a:xfrm>
        </p:spPr>
        <p:txBody>
          <a:bodyPr/>
          <a:lstStyle/>
          <a:p>
            <a:r>
              <a:rPr lang="nb-NO" dirty="0"/>
              <a:t>De minste barna</a:t>
            </a:r>
          </a:p>
        </p:txBody>
      </p:sp>
      <p:sp>
        <p:nvSpPr>
          <p:cNvPr id="3" name="Undertittel 2">
            <a:extLst>
              <a:ext uri="{FF2B5EF4-FFF2-40B4-BE49-F238E27FC236}">
                <a16:creationId xmlns:a16="http://schemas.microsoft.com/office/drawing/2014/main" id="{F3E8C2C3-9F7F-214C-1635-8109F1FF7F31}"/>
              </a:ext>
            </a:extLst>
          </p:cNvPr>
          <p:cNvSpPr>
            <a:spLocks noGrp="1"/>
          </p:cNvSpPr>
          <p:nvPr>
            <p:ph type="subTitle" idx="1"/>
          </p:nvPr>
        </p:nvSpPr>
        <p:spPr>
          <a:xfrm>
            <a:off x="688157" y="1368023"/>
            <a:ext cx="10718276" cy="4270777"/>
          </a:xfrm>
        </p:spPr>
        <p:txBody>
          <a:bodyPr/>
          <a:lstStyle/>
          <a:p>
            <a:pPr marL="285750" indent="-285750">
              <a:buFont typeface="Arial" panose="020B0604020202020204" pitchFamily="34" charset="0"/>
              <a:buChar char="•"/>
            </a:pPr>
            <a:r>
              <a:rPr lang="nb-NO" cap="none" dirty="0"/>
              <a:t>De minste barna i barnehagen har et stort behov for både trygghet og trangen til å utforske, barna begynner nå å komme i en alder hvor de lærer veldig raskt, de er nysgjerrige og skal få utforske både leker, miljø og hverandre. Rolleleken begynner å ta sin plass og barna begynner å danne seg gode vennskap. Språket begynner å komme mer frem og barna kommuniserer med hverandre mer og mer med egne ord.</a:t>
            </a:r>
          </a:p>
          <a:p>
            <a:pPr marL="285750" indent="-285750">
              <a:buFont typeface="Arial" panose="020B0604020202020204" pitchFamily="34" charset="0"/>
              <a:buChar char="•"/>
            </a:pPr>
            <a:r>
              <a:rPr lang="nb-NO" cap="none" dirty="0"/>
              <a:t>Barna utrykker seg fortsatt mye kroppslig i møte med hverandre, det er viktig at vi er med å veileder barna i leken og støtter opp med språket, slik lærer også barna mye språk gjennom hverdagslige aktiviteter og leken i sin helet. </a:t>
            </a:r>
          </a:p>
          <a:p>
            <a:pPr marL="285750" indent="-285750">
              <a:buFont typeface="Arial" panose="020B0604020202020204" pitchFamily="34" charset="0"/>
              <a:buChar char="•"/>
            </a:pPr>
            <a:r>
              <a:rPr lang="nb-NO" cap="none" dirty="0"/>
              <a:t>Leken vil både utrykke seg gjennom styrte aktiviteter,</a:t>
            </a:r>
          </a:p>
          <a:p>
            <a:r>
              <a:rPr lang="nb-NO" cap="none" dirty="0"/>
              <a:t>	veiledet frilek og barns egne frilek. </a:t>
            </a:r>
          </a:p>
        </p:txBody>
      </p:sp>
      <p:pic>
        <p:nvPicPr>
          <p:cNvPr id="7" name="Bilde 6" descr="Et bilde som inneholder hjul, Lekebil, dekk, Modellbil&#10;&#10;Automatisk generert beskrivelse">
            <a:extLst>
              <a:ext uri="{FF2B5EF4-FFF2-40B4-BE49-F238E27FC236}">
                <a16:creationId xmlns:a16="http://schemas.microsoft.com/office/drawing/2014/main" id="{AF9FC822-3BE2-92CA-F8B3-4D2375BB6CB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674217" y="3647661"/>
            <a:ext cx="3915868" cy="2604052"/>
          </a:xfrm>
          <a:prstGeom prst="rect">
            <a:avLst/>
          </a:prstGeom>
        </p:spPr>
      </p:pic>
    </p:spTree>
    <p:extLst>
      <p:ext uri="{BB962C8B-B14F-4D97-AF65-F5344CB8AC3E}">
        <p14:creationId xmlns:p14="http://schemas.microsoft.com/office/powerpoint/2010/main" val="818989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BB5307EB-7933-4DFF-982F-7EFABE43A787}"/>
              </a:ext>
            </a:extLst>
          </p:cNvPr>
          <p:cNvSpPr txBox="1"/>
          <p:nvPr/>
        </p:nvSpPr>
        <p:spPr>
          <a:xfrm>
            <a:off x="473698" y="963274"/>
            <a:ext cx="6094428" cy="5509200"/>
          </a:xfrm>
          <a:prstGeom prst="rect">
            <a:avLst/>
          </a:prstGeom>
          <a:noFill/>
        </p:spPr>
        <p:txBody>
          <a:bodyPr wrap="square">
            <a:spAutoFit/>
          </a:bodyPr>
          <a:lstStyle/>
          <a:p>
            <a:r>
              <a:rPr lang="nb-NO" sz="1600" dirty="0">
                <a:solidFill>
                  <a:schemeClr val="accent1">
                    <a:lumMod val="60000"/>
                    <a:lumOff val="40000"/>
                  </a:schemeClr>
                </a:solidFill>
              </a:rPr>
              <a:t>Trygghetssirkelen (</a:t>
            </a:r>
            <a:r>
              <a:rPr lang="nb-NO" sz="1600" dirty="0" err="1">
                <a:solidFill>
                  <a:schemeClr val="accent1">
                    <a:lumMod val="60000"/>
                    <a:lumOff val="40000"/>
                  </a:schemeClr>
                </a:solidFill>
              </a:rPr>
              <a:t>circle</a:t>
            </a:r>
            <a:r>
              <a:rPr lang="nb-NO" sz="1600" dirty="0">
                <a:solidFill>
                  <a:schemeClr val="accent1">
                    <a:lumMod val="60000"/>
                    <a:lumOff val="40000"/>
                  </a:schemeClr>
                </a:solidFill>
              </a:rPr>
              <a:t> </a:t>
            </a:r>
            <a:r>
              <a:rPr lang="nb-NO" sz="1600" dirty="0" err="1">
                <a:solidFill>
                  <a:schemeClr val="accent1">
                    <a:lumMod val="60000"/>
                    <a:lumOff val="40000"/>
                  </a:schemeClr>
                </a:solidFill>
              </a:rPr>
              <a:t>of</a:t>
            </a:r>
            <a:r>
              <a:rPr lang="nb-NO" sz="1600" dirty="0">
                <a:solidFill>
                  <a:schemeClr val="accent1">
                    <a:lumMod val="60000"/>
                    <a:lumOff val="40000"/>
                  </a:schemeClr>
                </a:solidFill>
              </a:rPr>
              <a:t> </a:t>
            </a:r>
            <a:r>
              <a:rPr lang="nb-NO" sz="1600" dirty="0" err="1">
                <a:solidFill>
                  <a:schemeClr val="accent1">
                    <a:lumMod val="60000"/>
                    <a:lumOff val="40000"/>
                  </a:schemeClr>
                </a:solidFill>
              </a:rPr>
              <a:t>security</a:t>
            </a:r>
            <a:r>
              <a:rPr lang="nb-NO" sz="1600" dirty="0">
                <a:solidFill>
                  <a:schemeClr val="accent1">
                    <a:lumMod val="60000"/>
                    <a:lumOff val="40000"/>
                  </a:schemeClr>
                </a:solidFill>
              </a:rPr>
              <a:t>) kan forstås både som en tilnærming, en modell og en konkret metode for å utvikle trygg tilknytning; trygge relasjoner mellom barn og omsorgspersoner. </a:t>
            </a:r>
          </a:p>
          <a:p>
            <a:r>
              <a:rPr lang="nb-NO" sz="1600" dirty="0">
                <a:solidFill>
                  <a:schemeClr val="accent1">
                    <a:lumMod val="60000"/>
                    <a:lumOff val="40000"/>
                  </a:schemeClr>
                </a:solidFill>
              </a:rPr>
              <a:t>• Trygghetssirkelen er et slags visuelt kart over barnas emosjonelle behov, hvor øverste delen av sirkelen viser barnas behov når de er ute og utforsker verden. Nederste del av sirkelen viser deres behov når de kommer til oss for å søke trygghet. </a:t>
            </a:r>
          </a:p>
          <a:p>
            <a:r>
              <a:rPr lang="nb-NO" sz="1600" dirty="0">
                <a:solidFill>
                  <a:schemeClr val="accent1">
                    <a:lumMod val="60000"/>
                    <a:lumOff val="40000"/>
                  </a:schemeClr>
                </a:solidFill>
              </a:rPr>
              <a:t>•For oss så handler det om at vi ønsker å være der og støtte barna i deres følelser og behov. Vi anerkjenner følelsene til barna og støtter dem i det. </a:t>
            </a:r>
          </a:p>
          <a:p>
            <a:r>
              <a:rPr lang="nb-NO" sz="1600" dirty="0">
                <a:solidFill>
                  <a:schemeClr val="accent1">
                    <a:lumMod val="60000"/>
                    <a:lumOff val="40000"/>
                  </a:schemeClr>
                </a:solidFill>
              </a:rPr>
              <a:t>• F.eks. hvis et barn gråter når foreldrene går i barnehagen – sier vi til barnet at vi forstår at du blir lei deg når mamma /pappa går – men de kommer og henter deg senere. Det er ikke opp til oss og si at det går fint, eller ikke hver lei deg, det er ikke noe og bli sint for osv. Vi kan ikke definere eller bestemme hva barn skal føle – men anerkjenne følelsene. Barna har rett til å ha sine egne følelser. </a:t>
            </a:r>
          </a:p>
          <a:p>
            <a:r>
              <a:rPr lang="nb-NO" sz="1600" dirty="0">
                <a:solidFill>
                  <a:schemeClr val="accent1">
                    <a:lumMod val="60000"/>
                    <a:lumOff val="40000"/>
                  </a:schemeClr>
                </a:solidFill>
              </a:rPr>
              <a:t>• Det vi legger inn av omsorg, trøst, ømhet, glede og latter kommer ut igjen som psykisk helse og mestring hos barna du jobber med. Hvert øyeblikk er en byggekloss. </a:t>
            </a:r>
          </a:p>
        </p:txBody>
      </p:sp>
      <p:sp>
        <p:nvSpPr>
          <p:cNvPr id="6" name="TekstSylinder 5">
            <a:extLst>
              <a:ext uri="{FF2B5EF4-FFF2-40B4-BE49-F238E27FC236}">
                <a16:creationId xmlns:a16="http://schemas.microsoft.com/office/drawing/2014/main" id="{763AB0E6-27A3-0255-C5D1-4A3448BE28D0}"/>
              </a:ext>
            </a:extLst>
          </p:cNvPr>
          <p:cNvSpPr txBox="1"/>
          <p:nvPr/>
        </p:nvSpPr>
        <p:spPr>
          <a:xfrm>
            <a:off x="575035" y="536408"/>
            <a:ext cx="2743199" cy="461665"/>
          </a:xfrm>
          <a:prstGeom prst="rect">
            <a:avLst/>
          </a:prstGeom>
          <a:noFill/>
        </p:spPr>
        <p:txBody>
          <a:bodyPr wrap="square" rtlCol="0">
            <a:spAutoFit/>
          </a:bodyPr>
          <a:lstStyle/>
          <a:p>
            <a:r>
              <a:rPr lang="nb-NO" sz="2400" b="1" dirty="0">
                <a:solidFill>
                  <a:schemeClr val="bg1"/>
                </a:solidFill>
              </a:rPr>
              <a:t>Trygghetssirkelen</a:t>
            </a:r>
          </a:p>
        </p:txBody>
      </p:sp>
      <p:pic>
        <p:nvPicPr>
          <p:cNvPr id="8" name="Bilde 7" descr="Et bilde som inneholder tekst, skjermbilde, tegnefilm, diagram&#10;&#10;Automatisk generert beskrivelse">
            <a:extLst>
              <a:ext uri="{FF2B5EF4-FFF2-40B4-BE49-F238E27FC236}">
                <a16:creationId xmlns:a16="http://schemas.microsoft.com/office/drawing/2014/main" id="{0B468DA9-FC4C-FE2D-756D-490050C0A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8126" y="2215300"/>
            <a:ext cx="4981596" cy="2824162"/>
          </a:xfrm>
          <a:prstGeom prst="rect">
            <a:avLst/>
          </a:prstGeom>
        </p:spPr>
      </p:pic>
    </p:spTree>
    <p:extLst>
      <p:ext uri="{BB962C8B-B14F-4D97-AF65-F5344CB8AC3E}">
        <p14:creationId xmlns:p14="http://schemas.microsoft.com/office/powerpoint/2010/main" val="1208258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0EA73ED-C5B4-FFE7-F758-B77D089DAFD4}"/>
              </a:ext>
            </a:extLst>
          </p:cNvPr>
          <p:cNvSpPr>
            <a:spLocks noGrp="1"/>
          </p:cNvSpPr>
          <p:nvPr>
            <p:ph type="ctrTitle"/>
          </p:nvPr>
        </p:nvSpPr>
        <p:spPr>
          <a:xfrm>
            <a:off x="683614" y="572589"/>
            <a:ext cx="6989805" cy="756589"/>
          </a:xfrm>
        </p:spPr>
        <p:txBody>
          <a:bodyPr/>
          <a:lstStyle/>
          <a:p>
            <a:r>
              <a:rPr lang="nb-NO" sz="3200" dirty="0"/>
              <a:t>Dagsrytme </a:t>
            </a:r>
          </a:p>
        </p:txBody>
      </p:sp>
      <p:sp>
        <p:nvSpPr>
          <p:cNvPr id="3" name="Undertittel 2">
            <a:extLst>
              <a:ext uri="{FF2B5EF4-FFF2-40B4-BE49-F238E27FC236}">
                <a16:creationId xmlns:a16="http://schemas.microsoft.com/office/drawing/2014/main" id="{C2DB880A-1C94-63A2-6491-F2B606A74C1E}"/>
              </a:ext>
            </a:extLst>
          </p:cNvPr>
          <p:cNvSpPr>
            <a:spLocks noGrp="1"/>
          </p:cNvSpPr>
          <p:nvPr>
            <p:ph type="subTitle" idx="1"/>
          </p:nvPr>
        </p:nvSpPr>
        <p:spPr>
          <a:xfrm>
            <a:off x="838986" y="1602557"/>
            <a:ext cx="10407191" cy="4036243"/>
          </a:xfrm>
        </p:spPr>
        <p:txBody>
          <a:bodyPr/>
          <a:lstStyle/>
          <a:p>
            <a:r>
              <a:rPr lang="nb-NO" cap="none" dirty="0"/>
              <a:t>0645 – 0730 Barna leveres i 2.etg på kjøkkenet</a:t>
            </a:r>
          </a:p>
          <a:p>
            <a:r>
              <a:rPr lang="nb-NO" cap="none" dirty="0"/>
              <a:t>0730 – 0815 Gruppene er på det gule </a:t>
            </a:r>
          </a:p>
          <a:p>
            <a:r>
              <a:rPr lang="nb-NO" cap="none" dirty="0"/>
              <a:t>0815(30) Gruppen er felles på kjøkkenet til samling.</a:t>
            </a:r>
          </a:p>
          <a:p>
            <a:r>
              <a:rPr lang="nb-NO" cap="none" dirty="0"/>
              <a:t>0930 Samling (Går ut på tur-dagen) Etter samling har vi forskjellige aktiviteter.</a:t>
            </a:r>
          </a:p>
          <a:p>
            <a:r>
              <a:rPr lang="nb-NO" cap="none" dirty="0"/>
              <a:t>1030 Lunsj</a:t>
            </a:r>
          </a:p>
          <a:p>
            <a:r>
              <a:rPr lang="nb-NO" cap="none" dirty="0"/>
              <a:t>1115(30) Bleieskift og sovetid for de som sover. Etter soving er det utelek frem til 1330 		måltidet</a:t>
            </a:r>
          </a:p>
          <a:p>
            <a:r>
              <a:rPr lang="nb-NO" cap="none" dirty="0"/>
              <a:t>1330 Måltid og Frukt</a:t>
            </a:r>
          </a:p>
          <a:p>
            <a:r>
              <a:rPr lang="nb-NO" cap="none" dirty="0"/>
              <a:t>Etter måltidet er det bleieskift og lek, mye utetid når det er mulighet for det.</a:t>
            </a:r>
          </a:p>
          <a:p>
            <a:endParaRPr lang="nb-NO" cap="none" dirty="0"/>
          </a:p>
          <a:p>
            <a:endParaRPr lang="nb-NO" cap="none" dirty="0"/>
          </a:p>
        </p:txBody>
      </p:sp>
    </p:spTree>
    <p:extLst>
      <p:ext uri="{BB962C8B-B14F-4D97-AF65-F5344CB8AC3E}">
        <p14:creationId xmlns:p14="http://schemas.microsoft.com/office/powerpoint/2010/main" val="1188485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47A678-2D9A-FA84-0A27-F1046F5687D7}"/>
              </a:ext>
            </a:extLst>
          </p:cNvPr>
          <p:cNvSpPr>
            <a:spLocks noGrp="1"/>
          </p:cNvSpPr>
          <p:nvPr>
            <p:ph type="ctrTitle"/>
          </p:nvPr>
        </p:nvSpPr>
        <p:spPr>
          <a:xfrm>
            <a:off x="693041" y="544311"/>
            <a:ext cx="8825658" cy="861421"/>
          </a:xfrm>
        </p:spPr>
        <p:txBody>
          <a:bodyPr/>
          <a:lstStyle/>
          <a:p>
            <a:r>
              <a:rPr lang="nb-NO" dirty="0"/>
              <a:t>Samling</a:t>
            </a:r>
          </a:p>
        </p:txBody>
      </p:sp>
      <p:sp>
        <p:nvSpPr>
          <p:cNvPr id="3" name="Undertittel 2">
            <a:extLst>
              <a:ext uri="{FF2B5EF4-FFF2-40B4-BE49-F238E27FC236}">
                <a16:creationId xmlns:a16="http://schemas.microsoft.com/office/drawing/2014/main" id="{5839510B-0626-EAD3-AEB2-2C9CE69BEFB1}"/>
              </a:ext>
            </a:extLst>
          </p:cNvPr>
          <p:cNvSpPr>
            <a:spLocks noGrp="1"/>
          </p:cNvSpPr>
          <p:nvPr>
            <p:ph type="subTitle" idx="1"/>
          </p:nvPr>
        </p:nvSpPr>
        <p:spPr>
          <a:xfrm>
            <a:off x="693041" y="1413148"/>
            <a:ext cx="8825658" cy="4733128"/>
          </a:xfrm>
        </p:spPr>
        <p:txBody>
          <a:bodyPr/>
          <a:lstStyle/>
          <a:p>
            <a:pPr marL="285750" indent="-285750">
              <a:buFont typeface="Arial" panose="020B0604020202020204" pitchFamily="34" charset="0"/>
              <a:buChar char="•"/>
            </a:pPr>
            <a:r>
              <a:rPr lang="nb-NO" cap="none" dirty="0"/>
              <a:t>Samlingstunende, vi begynner samlingene med en fast sang (God morgen, God morgen)</a:t>
            </a:r>
          </a:p>
          <a:p>
            <a:pPr marL="285750" indent="-285750">
              <a:buFont typeface="Arial" panose="020B0604020202020204" pitchFamily="34" charset="0"/>
              <a:buChar char="•"/>
            </a:pPr>
            <a:r>
              <a:rPr lang="nb-NO" cap="none" dirty="0"/>
              <a:t>Ekorn lilla har fast samling på teppet i duplokroken på kjøkkenet. Vi begynner året med korte samlinger for å øve på det å sitte ned til samling. </a:t>
            </a:r>
          </a:p>
          <a:p>
            <a:pPr marL="285750" indent="-285750">
              <a:buFont typeface="Arial" panose="020B0604020202020204" pitchFamily="34" charset="0"/>
              <a:buChar char="•"/>
            </a:pPr>
            <a:r>
              <a:rPr lang="nb-NO" cap="none" dirty="0"/>
              <a:t>Vi har laget et lite hefte med faste sanger som vi repeterer </a:t>
            </a:r>
          </a:p>
          <a:p>
            <a:pPr marL="285750" indent="-285750">
              <a:buFont typeface="Arial" panose="020B0604020202020204" pitchFamily="34" charset="0"/>
              <a:buChar char="•"/>
            </a:pPr>
            <a:r>
              <a:rPr lang="nb-NO" cap="none" dirty="0"/>
              <a:t>Vi kommer til å lese noen eventyr som vi kommer til å repetere gjennom året.</a:t>
            </a:r>
          </a:p>
          <a:p>
            <a:pPr marL="285750" indent="-285750">
              <a:buFont typeface="Arial" panose="020B0604020202020204" pitchFamily="34" charset="0"/>
              <a:buChar char="•"/>
            </a:pPr>
            <a:r>
              <a:rPr lang="nb-NO" cap="none" dirty="0"/>
              <a:t>Vi avslutter samlingen med å snakke om hva vi skal gjøre videre, om vi skal ha aktivitet, gå til garderoben m.m.</a:t>
            </a:r>
          </a:p>
          <a:p>
            <a:pPr marL="285750" indent="-285750">
              <a:buFont typeface="Arial" panose="020B0604020202020204" pitchFamily="34" charset="0"/>
              <a:buChar char="•"/>
            </a:pPr>
            <a:r>
              <a:rPr lang="nb-NO" cap="none" dirty="0"/>
              <a:t>I garderobesituasjonen vil vi i høst bruke litt tid underpåkledning slik at barna kan gjøre et forsøk på å kle seg selv, dette vil vi også snakke om i samlingsstunden før vi går i garderoben.</a:t>
            </a:r>
          </a:p>
        </p:txBody>
      </p:sp>
    </p:spTree>
    <p:extLst>
      <p:ext uri="{BB962C8B-B14F-4D97-AF65-F5344CB8AC3E}">
        <p14:creationId xmlns:p14="http://schemas.microsoft.com/office/powerpoint/2010/main" val="2396272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D07190-F787-D888-F1ED-CF01906ED916}"/>
              </a:ext>
            </a:extLst>
          </p:cNvPr>
          <p:cNvSpPr>
            <a:spLocks noGrp="1"/>
          </p:cNvSpPr>
          <p:nvPr>
            <p:ph type="ctrTitle"/>
          </p:nvPr>
        </p:nvSpPr>
        <p:spPr>
          <a:xfrm>
            <a:off x="645908" y="751352"/>
            <a:ext cx="9789564" cy="766363"/>
          </a:xfrm>
        </p:spPr>
        <p:txBody>
          <a:bodyPr/>
          <a:lstStyle/>
          <a:p>
            <a:r>
              <a:rPr lang="nb-NO" dirty="0"/>
              <a:t>Lek hos de minste</a:t>
            </a:r>
          </a:p>
        </p:txBody>
      </p:sp>
      <p:sp>
        <p:nvSpPr>
          <p:cNvPr id="3" name="Undertittel 2">
            <a:extLst>
              <a:ext uri="{FF2B5EF4-FFF2-40B4-BE49-F238E27FC236}">
                <a16:creationId xmlns:a16="http://schemas.microsoft.com/office/drawing/2014/main" id="{3D5E524A-112D-7F19-3191-B2A43CD599A0}"/>
              </a:ext>
            </a:extLst>
          </p:cNvPr>
          <p:cNvSpPr>
            <a:spLocks noGrp="1"/>
          </p:cNvSpPr>
          <p:nvPr>
            <p:ph type="subTitle" idx="1"/>
          </p:nvPr>
        </p:nvSpPr>
        <p:spPr>
          <a:xfrm>
            <a:off x="730748" y="1517715"/>
            <a:ext cx="10815343" cy="4703976"/>
          </a:xfrm>
        </p:spPr>
        <p:txBody>
          <a:bodyPr>
            <a:normAutofit fontScale="77500" lnSpcReduction="20000"/>
          </a:bodyPr>
          <a:lstStyle/>
          <a:p>
            <a:pPr marL="285750" indent="-285750">
              <a:buFont typeface="Arial" panose="020B0604020202020204" pitchFamily="34" charset="0"/>
              <a:buChar char="•"/>
            </a:pPr>
            <a:r>
              <a:rPr lang="nb-NO" b="0" i="0" cap="none" dirty="0">
                <a:effectLst/>
                <a:cs typeface="Times New Roman" panose="02020603050405020304" pitchFamily="18" charset="0"/>
              </a:rPr>
              <a:t>Lek er barns egen måte å lære, bearbeide og skape noe nytt på. Leken legger grunnlaget for å utvikle kunnskap og ferdigheter. Å leke er en måte å lære seg livets spilleregler på, samtidig som det er en kilde til glede.</a:t>
            </a:r>
          </a:p>
          <a:p>
            <a:pPr algn="l"/>
            <a:r>
              <a:rPr lang="nb-NO" b="1" i="0" cap="none" dirty="0">
                <a:effectLst/>
                <a:cs typeface="Times New Roman" panose="02020603050405020304" pitchFamily="18" charset="0"/>
              </a:rPr>
              <a:t>Lekens verdi</a:t>
            </a:r>
          </a:p>
          <a:p>
            <a:pPr marL="285750" indent="-285750" algn="l">
              <a:buFont typeface="Arial" panose="020B0604020202020204" pitchFamily="34" charset="0"/>
              <a:buChar char="•"/>
            </a:pPr>
            <a:r>
              <a:rPr lang="nb-NO" b="0" i="0" cap="none" dirty="0">
                <a:effectLst/>
                <a:cs typeface="Times New Roman" panose="02020603050405020304" pitchFamily="18" charset="0"/>
              </a:rPr>
              <a:t>Barn leker ikke for å lære, men fordi det er gøy. De leker fordi det å leke gir følelsen av glede, velvære og livslyst i hverdagen. For barn er leken selve livet, og barn lever her og nå. I tillegg vil barn gjennom å leke få allsidige erfaringer som legger grunnlaget for læring, vekst og utvikling. På den måten kan vi si at leken bidrar til å forme oss og gjør oss til den vi er.</a:t>
            </a:r>
          </a:p>
          <a:p>
            <a:pPr marL="285750" indent="-285750" algn="l">
              <a:buFont typeface="Arial" panose="020B0604020202020204" pitchFamily="34" charset="0"/>
              <a:buChar char="•"/>
            </a:pPr>
            <a:r>
              <a:rPr lang="nb-NO" b="0" i="0" cap="none" dirty="0">
                <a:effectLst/>
                <a:cs typeface="Times New Roman" panose="02020603050405020304" pitchFamily="18" charset="0"/>
              </a:rPr>
              <a:t>Barn lærer best når de selv er aktive, gjennom å erfare og utforske verden på sin måte og i sitt tempo. I lek deltar barnet med hele seg. De bruker både hode og kropp, sanser og følelser. Lek er en prosess der barna er til stede, nysgjerrige og undrende på omgivelsene. De er aktive, og de anstrenger seg for å få til det de ønsker. De undersøker og prøver ut mulige løsninger, og de får nye erfaringer som gir ny forståelse og ny kunnskap.</a:t>
            </a:r>
          </a:p>
          <a:p>
            <a:pPr marL="285750" indent="-285750" algn="l">
              <a:buFont typeface="Arial" panose="020B0604020202020204" pitchFamily="34" charset="0"/>
              <a:buChar char="•"/>
            </a:pPr>
            <a:r>
              <a:rPr lang="nb-NO" b="0" i="0" cap="none" dirty="0">
                <a:effectLst/>
                <a:cs typeface="Times New Roman" panose="02020603050405020304" pitchFamily="18" charset="0"/>
              </a:rPr>
              <a:t>Leken er med på å danne grunnlaget for barns evne til refleksjon, konsentrasjon, innsatsvilje og kreativitet. Å være i lek gir barna mange og varierte erfaringer som bidrar til at de utvikler forståelse for omverdenen og den sosiale verden. I leken prøver barn ut ulike roller og ulike sider ved seg selv.</a:t>
            </a:r>
          </a:p>
          <a:p>
            <a:pPr algn="l"/>
            <a:r>
              <a:rPr lang="nb-NO" b="1" i="0" cap="none" dirty="0">
                <a:effectLst/>
                <a:cs typeface="Times New Roman" panose="02020603050405020304" pitchFamily="18" charset="0"/>
              </a:rPr>
              <a:t>Sosiale og språklige erfaringer</a:t>
            </a:r>
          </a:p>
          <a:p>
            <a:pPr marL="285750" indent="-285750" algn="l">
              <a:buFont typeface="Arial" panose="020B0604020202020204" pitchFamily="34" charset="0"/>
              <a:buChar char="•"/>
            </a:pPr>
            <a:r>
              <a:rPr lang="nb-NO" b="0" i="0" cap="none" dirty="0">
                <a:effectLst/>
                <a:cs typeface="Times New Roman" panose="02020603050405020304" pitchFamily="18" charset="0"/>
              </a:rPr>
              <a:t>Å leke med andre bidrar til at barna får erfaringer med hvordan de skal være sammen med andre, og hvordan de skal kommunisere. De får erfaringer med å vise omtanke og sette grenser for seg selv. De lærer seg hva som fungerer, og hva som ikke er hensiktsmessig.</a:t>
            </a:r>
          </a:p>
          <a:p>
            <a:pPr marL="285750" indent="-285750" algn="l">
              <a:buFont typeface="Arial" panose="020B0604020202020204" pitchFamily="34" charset="0"/>
              <a:buChar char="•"/>
            </a:pPr>
            <a:r>
              <a:rPr lang="nb-NO" b="0" i="0" cap="none" dirty="0">
                <a:effectLst/>
                <a:cs typeface="Times New Roman" panose="02020603050405020304" pitchFamily="18" charset="0"/>
              </a:rPr>
              <a:t>Det å leke sammen med andre er å samhandle og samarbeide. Lek innebærer forhandlinger. Hva skal vi gjøre, og hvordan skal vi gjøre det? Gjennom å leke får barna erfaringer med å tilpasse seg til andre, men også erfaring med å hevde seg selv i dette samspillet slik at egne ønsker og måter å gjøre det på kommer fram.</a:t>
            </a:r>
          </a:p>
          <a:p>
            <a:pPr marL="285750" indent="-285750" algn="l">
              <a:buFont typeface="Arial" panose="020B0604020202020204" pitchFamily="34" charset="0"/>
              <a:buChar char="•"/>
            </a:pPr>
            <a:endParaRPr lang="nb-NO" b="0" i="0" cap="none" dirty="0">
              <a:effectLst/>
              <a:latin typeface="Times New Roman" panose="02020603050405020304" pitchFamily="18" charset="0"/>
              <a:cs typeface="Times New Roman" panose="02020603050405020304" pitchFamily="18" charset="0"/>
            </a:endParaRPr>
          </a:p>
          <a:p>
            <a:pPr marL="285750" indent="-285750" algn="l">
              <a:buFont typeface="Arial" panose="020B0604020202020204" pitchFamily="34" charset="0"/>
              <a:buChar char="•"/>
            </a:pPr>
            <a:endParaRPr lang="nb-NO" b="0" i="0" cap="none" dirty="0">
              <a:effectLst/>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nb-NO"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9606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ED47FA7-FF2E-42E5-3A85-DCFA36186DD3}"/>
              </a:ext>
            </a:extLst>
          </p:cNvPr>
          <p:cNvSpPr>
            <a:spLocks noGrp="1"/>
          </p:cNvSpPr>
          <p:nvPr>
            <p:ph type="ctrTitle"/>
          </p:nvPr>
        </p:nvSpPr>
        <p:spPr>
          <a:xfrm>
            <a:off x="561067" y="591444"/>
            <a:ext cx="8825658" cy="718882"/>
          </a:xfrm>
        </p:spPr>
        <p:txBody>
          <a:bodyPr/>
          <a:lstStyle/>
          <a:p>
            <a:r>
              <a:rPr lang="nb-NO" dirty="0"/>
              <a:t>Tema lek </a:t>
            </a:r>
          </a:p>
        </p:txBody>
      </p:sp>
      <p:sp>
        <p:nvSpPr>
          <p:cNvPr id="3" name="Undertittel 2">
            <a:extLst>
              <a:ext uri="{FF2B5EF4-FFF2-40B4-BE49-F238E27FC236}">
                <a16:creationId xmlns:a16="http://schemas.microsoft.com/office/drawing/2014/main" id="{E57960B8-E56F-9296-E964-51081A46A58E}"/>
              </a:ext>
            </a:extLst>
          </p:cNvPr>
          <p:cNvSpPr>
            <a:spLocks noGrp="1"/>
          </p:cNvSpPr>
          <p:nvPr>
            <p:ph type="subTitle" idx="1"/>
          </p:nvPr>
        </p:nvSpPr>
        <p:spPr>
          <a:xfrm>
            <a:off x="561066" y="1242328"/>
            <a:ext cx="10628549" cy="4828533"/>
          </a:xfrm>
        </p:spPr>
        <p:txBody>
          <a:bodyPr/>
          <a:lstStyle/>
          <a:p>
            <a:r>
              <a:rPr lang="nb-NO" cap="none" dirty="0"/>
              <a:t>Gjennom året skal vi jobbe med tema lek, med fokus på leken gjennom lekemiljøene og inkludering. </a:t>
            </a:r>
          </a:p>
          <a:p>
            <a:endParaRPr lang="nb-NO" cap="none" dirty="0"/>
          </a:p>
          <a:p>
            <a:r>
              <a:rPr lang="nb-NO" cap="none" dirty="0"/>
              <a:t>De voksne på avdelingen ekorn lilla skal både være aktive og inkludert i leken på avdelingen og støtte å veilede barna videre i leken de holder på med.</a:t>
            </a:r>
          </a:p>
          <a:p>
            <a:r>
              <a:rPr lang="nb-NO" cap="none" dirty="0"/>
              <a:t> </a:t>
            </a:r>
          </a:p>
          <a:p>
            <a:r>
              <a:rPr lang="nb-NO" b="0" i="0" cap="none" dirty="0">
                <a:effectLst/>
                <a:cs typeface="Times New Roman" panose="02020603050405020304" pitchFamily="18" charset="0"/>
              </a:rPr>
              <a:t>Vi vet at den kroppslige leken er helt essensiell for barn. Gjennom lek lærer de om seg selv, om andre og om verden rundt seg. Vi må derfor anerkjenne leken som helt sentral i å fremme barns livsmestring.(UIA.no)</a:t>
            </a:r>
            <a:endParaRPr lang="nb-NO" cap="none" dirty="0">
              <a:cs typeface="Times New Roman" panose="02020603050405020304" pitchFamily="18" charset="0"/>
            </a:endParaRPr>
          </a:p>
        </p:txBody>
      </p:sp>
    </p:spTree>
    <p:extLst>
      <p:ext uri="{BB962C8B-B14F-4D97-AF65-F5344CB8AC3E}">
        <p14:creationId xmlns:p14="http://schemas.microsoft.com/office/powerpoint/2010/main" val="1782711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DA59BF-9DD5-3526-1947-04EDF472666F}"/>
              </a:ext>
            </a:extLst>
          </p:cNvPr>
          <p:cNvSpPr>
            <a:spLocks noGrp="1"/>
          </p:cNvSpPr>
          <p:nvPr>
            <p:ph type="ctrTitle"/>
          </p:nvPr>
        </p:nvSpPr>
        <p:spPr>
          <a:xfrm>
            <a:off x="1512763" y="-119624"/>
            <a:ext cx="9310949" cy="2677648"/>
          </a:xfrm>
        </p:spPr>
        <p:txBody>
          <a:bodyPr/>
          <a:lstStyle/>
          <a:p>
            <a:r>
              <a:rPr lang="nb-NO" dirty="0"/>
              <a:t>ÅRSHJUL FOR EKORN</a:t>
            </a:r>
          </a:p>
        </p:txBody>
      </p:sp>
      <p:sp>
        <p:nvSpPr>
          <p:cNvPr id="3" name="Undertittel 2">
            <a:extLst>
              <a:ext uri="{FF2B5EF4-FFF2-40B4-BE49-F238E27FC236}">
                <a16:creationId xmlns:a16="http://schemas.microsoft.com/office/drawing/2014/main" id="{B41993DF-ABCA-E82E-DA6C-C80CE2DFA600}"/>
              </a:ext>
            </a:extLst>
          </p:cNvPr>
          <p:cNvSpPr>
            <a:spLocks noGrp="1"/>
          </p:cNvSpPr>
          <p:nvPr>
            <p:ph type="subTitle" idx="1"/>
          </p:nvPr>
        </p:nvSpPr>
        <p:spPr>
          <a:xfrm>
            <a:off x="4524320" y="2998290"/>
            <a:ext cx="8825658" cy="861420"/>
          </a:xfrm>
        </p:spPr>
        <p:txBody>
          <a:bodyPr/>
          <a:lstStyle/>
          <a:p>
            <a:r>
              <a:rPr lang="nb-NO" dirty="0"/>
              <a:t>Lilla gruppe</a:t>
            </a:r>
          </a:p>
          <a:p>
            <a:r>
              <a:rPr lang="nb-NO" dirty="0"/>
              <a:t>			2023 – 2024</a:t>
            </a:r>
          </a:p>
          <a:p>
            <a:endParaRPr lang="nb-NO" dirty="0"/>
          </a:p>
        </p:txBody>
      </p:sp>
      <p:pic>
        <p:nvPicPr>
          <p:cNvPr id="5" name="Bilde 4" descr="Et bilde som inneholder Dyrefigur, leke, Kosedyr, tegnefilm&#10;&#10;Automatisk generert beskrivelse">
            <a:extLst>
              <a:ext uri="{FF2B5EF4-FFF2-40B4-BE49-F238E27FC236}">
                <a16:creationId xmlns:a16="http://schemas.microsoft.com/office/drawing/2014/main" id="{3C6AEAC9-9D97-135B-4D6B-5CF1C4D5C0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281" y="5387331"/>
            <a:ext cx="1613405" cy="1351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636801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styrerom">
  <a:themeElements>
    <a:clrScheme name="Ion-styrer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styrer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styrer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14894</TotalTime>
  <Words>2644</Words>
  <Application>Microsoft Office PowerPoint</Application>
  <PresentationFormat>Widescreen</PresentationFormat>
  <Paragraphs>204</Paragraphs>
  <Slides>22</Slides>
  <Notes>0</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22</vt:i4>
      </vt:variant>
    </vt:vector>
  </HeadingPairs>
  <TitlesOfParts>
    <vt:vector size="28" baseType="lpstr">
      <vt:lpstr>Arial</vt:lpstr>
      <vt:lpstr>Cavolini</vt:lpstr>
      <vt:lpstr>Century Gothic</vt:lpstr>
      <vt:lpstr>Times New Roman</vt:lpstr>
      <vt:lpstr>Wingdings 3</vt:lpstr>
      <vt:lpstr>Ion-styrerom</vt:lpstr>
      <vt:lpstr>Årsplan Ekorn lilla</vt:lpstr>
      <vt:lpstr>Litt om ekorn</vt:lpstr>
      <vt:lpstr>De minste barna</vt:lpstr>
      <vt:lpstr>PowerPoint-presentasjon</vt:lpstr>
      <vt:lpstr>Dagsrytme </vt:lpstr>
      <vt:lpstr>Samling</vt:lpstr>
      <vt:lpstr>Lek hos de minste</vt:lpstr>
      <vt:lpstr>Tema lek </vt:lpstr>
      <vt:lpstr>ÅRSHJUL FOR EKORN</vt:lpstr>
      <vt:lpstr>Slik er uken lagt opp</vt:lpstr>
      <vt:lpstr>August 2023</vt:lpstr>
      <vt:lpstr>September 2023</vt:lpstr>
      <vt:lpstr>Oktober 2023</vt:lpstr>
      <vt:lpstr>November 2023</vt:lpstr>
      <vt:lpstr>Desember 2023</vt:lpstr>
      <vt:lpstr>Januar 2024</vt:lpstr>
      <vt:lpstr>Februar 2024</vt:lpstr>
      <vt:lpstr>Mars 2024</vt:lpstr>
      <vt:lpstr>April 2024</vt:lpstr>
      <vt:lpstr>Mai 2024 </vt:lpstr>
      <vt:lpstr>Juni 2024, Juli 2024</vt:lpstr>
      <vt:lpstr>God sommer til alle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Årsplan Ekorn Lilla</dc:title>
  <dc:creator>Ekorn Frydenborg Barnehage</dc:creator>
  <cp:lastModifiedBy>Ekorn Frydenborg Barnehage</cp:lastModifiedBy>
  <cp:revision>1</cp:revision>
  <dcterms:created xsi:type="dcterms:W3CDTF">2023-09-11T11:16:11Z</dcterms:created>
  <dcterms:modified xsi:type="dcterms:W3CDTF">2023-09-21T19:30:19Z</dcterms:modified>
</cp:coreProperties>
</file>