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8" r:id="rId2"/>
    <p:sldId id="257" r:id="rId3"/>
    <p:sldId id="279" r:id="rId4"/>
    <p:sldId id="260" r:id="rId5"/>
    <p:sldId id="259" r:id="rId6"/>
    <p:sldId id="280"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14" d="100"/>
          <a:sy n="114"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2CF2777A-4E6D-3E7A-C2B8-064D1F33546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1pPr>
          </a:lstStyle>
          <a:p>
            <a:pPr lvl="0"/>
            <a:endParaRPr lang="nb-NO"/>
          </a:p>
        </p:txBody>
      </p:sp>
      <p:sp>
        <p:nvSpPr>
          <p:cNvPr id="3" name="Plassholder for dato 2">
            <a:extLst>
              <a:ext uri="{FF2B5EF4-FFF2-40B4-BE49-F238E27FC236}">
                <a16:creationId xmlns:a16="http://schemas.microsoft.com/office/drawing/2014/main" id="{7FB02AE8-7EE3-FF4C-7BCC-0510F567D68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1pPr>
          </a:lstStyle>
          <a:p>
            <a:pPr lvl="0"/>
            <a:fld id="{349BDC98-2F19-CE48-AC99-0B7A19284A1E}" type="datetime1">
              <a:rPr lang="nb-NO"/>
              <a:pPr lvl="0"/>
              <a:t>27.10.2024</a:t>
            </a:fld>
            <a:endParaRPr lang="nb-NO"/>
          </a:p>
        </p:txBody>
      </p:sp>
      <p:sp>
        <p:nvSpPr>
          <p:cNvPr id="4" name="Plassholder for lysbilde 3">
            <a:extLst>
              <a:ext uri="{FF2B5EF4-FFF2-40B4-BE49-F238E27FC236}">
                <a16:creationId xmlns:a16="http://schemas.microsoft.com/office/drawing/2014/main" id="{C3BA7E99-DCB8-4885-288D-872DA1B8E0E2}"/>
              </a:ext>
            </a:extLst>
          </p:cNvPr>
          <p:cNvSpPr>
            <a:spLocks noGrp="1" noRot="1" noChangeAspect="1"/>
          </p:cNvSpPr>
          <p:nvPr>
            <p:ph type="sldImg" idx="2"/>
          </p:nvPr>
        </p:nvSpPr>
        <p:spPr>
          <a:xfrm>
            <a:off x="685800" y="1143000"/>
            <a:ext cx="5486400" cy="3086100"/>
          </a:xfrm>
          <a:prstGeom prst="rect">
            <a:avLst/>
          </a:prstGeom>
          <a:noFill/>
          <a:ln w="12701">
            <a:solidFill>
              <a:srgbClr val="000000"/>
            </a:solidFill>
            <a:prstDash val="solid"/>
          </a:ln>
        </p:spPr>
      </p:sp>
      <p:sp>
        <p:nvSpPr>
          <p:cNvPr id="5" name="Plassholder for notater 4">
            <a:extLst>
              <a:ext uri="{FF2B5EF4-FFF2-40B4-BE49-F238E27FC236}">
                <a16:creationId xmlns:a16="http://schemas.microsoft.com/office/drawing/2014/main" id="{FDE8580F-B69A-D524-E80B-F60C30D5D28C}"/>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44CC464C-E38F-85AD-2778-A05BFD2C9A3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1pPr>
          </a:lstStyle>
          <a:p>
            <a:pPr lvl="0"/>
            <a:endParaRPr lang="nb-NO"/>
          </a:p>
        </p:txBody>
      </p:sp>
      <p:sp>
        <p:nvSpPr>
          <p:cNvPr id="7" name="Plassholder for lysbildenummer 6">
            <a:extLst>
              <a:ext uri="{FF2B5EF4-FFF2-40B4-BE49-F238E27FC236}">
                <a16:creationId xmlns:a16="http://schemas.microsoft.com/office/drawing/2014/main" id="{874B588C-0F0B-E7BD-D790-5FFD876C544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1pPr>
          </a:lstStyle>
          <a:p>
            <a:pPr lvl="0"/>
            <a:fld id="{9F005DB4-62FB-DE41-A5EF-BC27EAA433F8}" type="slidenum">
              <a:t>‹#›</a:t>
            </a:fld>
            <a:endParaRPr lang="nb-NO"/>
          </a:p>
        </p:txBody>
      </p:sp>
    </p:spTree>
    <p:extLst>
      <p:ext uri="{BB962C8B-B14F-4D97-AF65-F5344CB8AC3E}">
        <p14:creationId xmlns:p14="http://schemas.microsoft.com/office/powerpoint/2010/main" val="298665116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0D5FA69-51D5-9BDA-0DB2-3D0A4B33823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1E224E-3CE0-4208-E3CF-502A1CF3BE5E}"/>
              </a:ext>
            </a:extLst>
          </p:cNvPr>
          <p:cNvSpPr txBox="1">
            <a:spLocks noGrp="1"/>
          </p:cNvSpPr>
          <p:nvPr>
            <p:ph type="body" sz="quarter" idx="1"/>
          </p:nvPr>
        </p:nvSpPr>
        <p:spPr/>
        <p:txBody>
          <a:bodyPr/>
          <a:lstStyle/>
          <a:p>
            <a:endParaRPr lang="nb-NO"/>
          </a:p>
        </p:txBody>
      </p:sp>
      <p:sp>
        <p:nvSpPr>
          <p:cNvPr id="4" name="Plassholder for lysbildenummer 3">
            <a:extLst>
              <a:ext uri="{FF2B5EF4-FFF2-40B4-BE49-F238E27FC236}">
                <a16:creationId xmlns:a16="http://schemas.microsoft.com/office/drawing/2014/main" id="{CF6846BD-F1F3-B058-58DC-F3C134A62A5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7ED660-9910-EB46-8132-3655B9A6ABF6}" type="slidenum">
              <a:t>7</a:t>
            </a:fld>
            <a:endParaRPr lang="nb-NO"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2" name="Picture 6" descr="Droplets-HD-Title-R1d.png">
            <a:extLst>
              <a:ext uri="{FF2B5EF4-FFF2-40B4-BE49-F238E27FC236}">
                <a16:creationId xmlns:a16="http://schemas.microsoft.com/office/drawing/2014/main" id="{9F65C462-3A0F-56E4-0872-05D10FB73B02}"/>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16BB6FB7-F2C4-F74A-ED60-A4B4590F748C}"/>
              </a:ext>
            </a:extLst>
          </p:cNvPr>
          <p:cNvSpPr txBox="1">
            <a:spLocks noGrp="1"/>
          </p:cNvSpPr>
          <p:nvPr>
            <p:ph type="ctrTitle"/>
          </p:nvPr>
        </p:nvSpPr>
        <p:spPr>
          <a:xfrm>
            <a:off x="1751011" y="1300788"/>
            <a:ext cx="8689972" cy="2509214"/>
          </a:xfrm>
        </p:spPr>
        <p:txBody>
          <a:bodyPr anchor="b"/>
          <a:lstStyle>
            <a:lvl1pPr>
              <a:defRPr sz="4800"/>
            </a:lvl1pPr>
          </a:lstStyle>
          <a:p>
            <a:pPr lvl="0"/>
            <a:r>
              <a:rPr lang="nb-NO"/>
              <a:t>Klikk for å redigere tittelstil</a:t>
            </a:r>
            <a:endParaRPr lang="en-US"/>
          </a:p>
        </p:txBody>
      </p:sp>
      <p:sp>
        <p:nvSpPr>
          <p:cNvPr id="4" name="Subtitle 2">
            <a:extLst>
              <a:ext uri="{FF2B5EF4-FFF2-40B4-BE49-F238E27FC236}">
                <a16:creationId xmlns:a16="http://schemas.microsoft.com/office/drawing/2014/main" id="{6EDD0A62-15FB-8777-AC9C-FE7CF75F9A33}"/>
              </a:ext>
            </a:extLst>
          </p:cNvPr>
          <p:cNvSpPr txBox="1">
            <a:spLocks noGrp="1"/>
          </p:cNvSpPr>
          <p:nvPr>
            <p:ph type="subTitle" idx="1"/>
          </p:nvPr>
        </p:nvSpPr>
        <p:spPr>
          <a:xfrm>
            <a:off x="1751011" y="3886200"/>
            <a:ext cx="8689972" cy="1371600"/>
          </a:xfrm>
        </p:spPr>
        <p:txBody>
          <a:bodyPr anchorCtr="1"/>
          <a:lstStyle>
            <a:lvl1pPr marL="0" indent="0" algn="ctr">
              <a:buNone/>
              <a:defRPr sz="2200">
                <a:solidFill>
                  <a:srgbClr val="7F7F7F"/>
                </a:solidFill>
              </a:defRPr>
            </a:lvl1pPr>
          </a:lstStyle>
          <a:p>
            <a:pPr lvl="0"/>
            <a:r>
              <a:rPr lang="nb-NO"/>
              <a:t>Klikk for å redigere undertittelstil i malen</a:t>
            </a:r>
            <a:endParaRPr lang="en-US"/>
          </a:p>
        </p:txBody>
      </p:sp>
      <p:sp>
        <p:nvSpPr>
          <p:cNvPr id="5" name="Date Placeholder 3">
            <a:extLst>
              <a:ext uri="{FF2B5EF4-FFF2-40B4-BE49-F238E27FC236}">
                <a16:creationId xmlns:a16="http://schemas.microsoft.com/office/drawing/2014/main" id="{1DF0565E-806F-AEA7-E00E-5C6F9FF6D180}"/>
              </a:ext>
            </a:extLst>
          </p:cNvPr>
          <p:cNvSpPr txBox="1">
            <a:spLocks noGrp="1"/>
          </p:cNvSpPr>
          <p:nvPr>
            <p:ph type="dt" sz="half" idx="7"/>
          </p:nvPr>
        </p:nvSpPr>
        <p:spPr/>
        <p:txBody>
          <a:bodyPr/>
          <a:lstStyle>
            <a:lvl1pPr>
              <a:defRPr/>
            </a:lvl1pPr>
          </a:lstStyle>
          <a:p>
            <a:pPr lvl="0"/>
            <a:fld id="{A1EAFA22-9D51-8E4C-8783-C45AA1CAF69A}" type="datetime1">
              <a:rPr lang="en-US"/>
              <a:pPr lvl="0"/>
              <a:t>10/27/24</a:t>
            </a:fld>
            <a:endParaRPr lang="en-US"/>
          </a:p>
        </p:txBody>
      </p:sp>
      <p:sp>
        <p:nvSpPr>
          <p:cNvPr id="6" name="Footer Placeholder 4">
            <a:extLst>
              <a:ext uri="{FF2B5EF4-FFF2-40B4-BE49-F238E27FC236}">
                <a16:creationId xmlns:a16="http://schemas.microsoft.com/office/drawing/2014/main" id="{B5ED1585-2E13-1743-9E1C-5DA453E9DA81}"/>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6A42BB5-6745-BE10-E47B-7A65CC5264D5}"/>
              </a:ext>
            </a:extLst>
          </p:cNvPr>
          <p:cNvSpPr txBox="1">
            <a:spLocks noGrp="1"/>
          </p:cNvSpPr>
          <p:nvPr>
            <p:ph type="sldNum" sz="quarter" idx="8"/>
          </p:nvPr>
        </p:nvSpPr>
        <p:spPr/>
        <p:txBody>
          <a:bodyPr/>
          <a:lstStyle>
            <a:lvl1pPr>
              <a:defRPr/>
            </a:lvl1pPr>
          </a:lstStyle>
          <a:p>
            <a:pPr lvl="0"/>
            <a:fld id="{C30729AB-DAB2-A649-BBA5-E1A697CCF82C}" type="slidenum">
              <a:t>‹#›</a:t>
            </a:fld>
            <a:endParaRPr lang="en-US"/>
          </a:p>
        </p:txBody>
      </p:sp>
    </p:spTree>
    <p:extLst>
      <p:ext uri="{BB962C8B-B14F-4D97-AF65-F5344CB8AC3E}">
        <p14:creationId xmlns:p14="http://schemas.microsoft.com/office/powerpoint/2010/main" val="181228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3EB6C80D-FFC1-21C3-40CC-9FFE8544A32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DE050FBA-62F1-3F63-0E12-CC8B54FC75D2}"/>
              </a:ext>
            </a:extLst>
          </p:cNvPr>
          <p:cNvSpPr txBox="1">
            <a:spLocks noGrp="1"/>
          </p:cNvSpPr>
          <p:nvPr>
            <p:ph type="title"/>
          </p:nvPr>
        </p:nvSpPr>
        <p:spPr>
          <a:xfrm>
            <a:off x="913796" y="4289377"/>
            <a:ext cx="10364431" cy="811612"/>
          </a:xfrm>
        </p:spPr>
        <p:txBody>
          <a:bodyPr anchor="b"/>
          <a:lstStyle>
            <a:lvl1pPr>
              <a:defRPr sz="3200"/>
            </a:lvl1pPr>
          </a:lstStyle>
          <a:p>
            <a:pPr lvl="0"/>
            <a:r>
              <a:rPr lang="nb-NO"/>
              <a:t>Klikk for å redigere tittelstil</a:t>
            </a:r>
            <a:endParaRPr lang="en-US"/>
          </a:p>
        </p:txBody>
      </p:sp>
      <p:sp>
        <p:nvSpPr>
          <p:cNvPr id="4" name="Picture Placeholder 2">
            <a:extLst>
              <a:ext uri="{FF2B5EF4-FFF2-40B4-BE49-F238E27FC236}">
                <a16:creationId xmlns:a16="http://schemas.microsoft.com/office/drawing/2014/main" id="{CE8DCA35-10A6-7FF9-EB44-90BCB6981B83}"/>
              </a:ext>
            </a:extLst>
          </p:cNvPr>
          <p:cNvSpPr txBox="1">
            <a:spLocks noGrp="1"/>
          </p:cNvSpPr>
          <p:nvPr>
            <p:ph type="pic" idx="4294967295"/>
          </p:nvPr>
        </p:nvSpPr>
        <p:spPr>
          <a:xfrm>
            <a:off x="1184742" y="698263"/>
            <a:ext cx="9822530" cy="3214134"/>
          </a:xfrm>
          <a:ln w="82552" cap="sq">
            <a:solidFill>
              <a:srgbClr val="EAEAEA"/>
            </a:solidFill>
            <a:prstDash val="solid"/>
            <a:miter/>
          </a:ln>
        </p:spPr>
        <p:txBody>
          <a:bodyPr anchorCtr="1"/>
          <a:lstStyle>
            <a:lvl1pPr marL="0" indent="0" algn="ctr">
              <a:buNone/>
              <a:defRPr sz="3200"/>
            </a:lvl1pPr>
          </a:lstStyle>
          <a:p>
            <a:pPr lvl="0"/>
            <a:r>
              <a:rPr lang="nb-NO"/>
              <a:t>Klikk på ikonet for å legge til et bilde</a:t>
            </a:r>
            <a:endParaRPr lang="en-US"/>
          </a:p>
        </p:txBody>
      </p:sp>
      <p:sp>
        <p:nvSpPr>
          <p:cNvPr id="5" name="Text Placeholder 3">
            <a:extLst>
              <a:ext uri="{FF2B5EF4-FFF2-40B4-BE49-F238E27FC236}">
                <a16:creationId xmlns:a16="http://schemas.microsoft.com/office/drawing/2014/main" id="{0914DE5B-8EE0-BCC3-36C0-8AD2582893A5}"/>
              </a:ext>
            </a:extLst>
          </p:cNvPr>
          <p:cNvSpPr txBox="1">
            <a:spLocks noGrp="1"/>
          </p:cNvSpPr>
          <p:nvPr>
            <p:ph type="body" idx="4294967295"/>
          </p:nvPr>
        </p:nvSpPr>
        <p:spPr>
          <a:xfrm>
            <a:off x="913778" y="5108725"/>
            <a:ext cx="10364449" cy="682471"/>
          </a:xfrm>
        </p:spPr>
        <p:txBody>
          <a:bodyPr anchorCtr="1"/>
          <a:lstStyle>
            <a:lvl1pPr marL="0" indent="0" algn="ctr">
              <a:buNone/>
              <a:defRPr sz="1600"/>
            </a:lvl1pPr>
          </a:lstStyle>
          <a:p>
            <a:pPr lvl="0"/>
            <a:r>
              <a:rPr lang="nb-NO"/>
              <a:t>Klikk for å redigere tekststiler i malen</a:t>
            </a:r>
          </a:p>
        </p:txBody>
      </p:sp>
      <p:sp>
        <p:nvSpPr>
          <p:cNvPr id="6" name="Date Placeholder 4">
            <a:extLst>
              <a:ext uri="{FF2B5EF4-FFF2-40B4-BE49-F238E27FC236}">
                <a16:creationId xmlns:a16="http://schemas.microsoft.com/office/drawing/2014/main" id="{240D94D6-E20E-BC79-0629-2A357E7BB53F}"/>
              </a:ext>
            </a:extLst>
          </p:cNvPr>
          <p:cNvSpPr txBox="1">
            <a:spLocks noGrp="1"/>
          </p:cNvSpPr>
          <p:nvPr>
            <p:ph type="dt" sz="half" idx="7"/>
          </p:nvPr>
        </p:nvSpPr>
        <p:spPr/>
        <p:txBody>
          <a:bodyPr/>
          <a:lstStyle>
            <a:lvl1pPr>
              <a:defRPr/>
            </a:lvl1pPr>
          </a:lstStyle>
          <a:p>
            <a:pPr lvl="0"/>
            <a:fld id="{3CF20C80-A4A3-314D-8BD6-5E1BB4B7F309}" type="datetime1">
              <a:rPr lang="en-US"/>
              <a:pPr lvl="0"/>
              <a:t>10/27/24</a:t>
            </a:fld>
            <a:endParaRPr lang="en-US"/>
          </a:p>
        </p:txBody>
      </p:sp>
      <p:sp>
        <p:nvSpPr>
          <p:cNvPr id="7" name="Footer Placeholder 5">
            <a:extLst>
              <a:ext uri="{FF2B5EF4-FFF2-40B4-BE49-F238E27FC236}">
                <a16:creationId xmlns:a16="http://schemas.microsoft.com/office/drawing/2014/main" id="{8380A8CB-BD89-26E1-B92E-1E5433EE6B13}"/>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0DD46009-4590-2BE0-955E-67504D0B9196}"/>
              </a:ext>
            </a:extLst>
          </p:cNvPr>
          <p:cNvSpPr txBox="1">
            <a:spLocks noGrp="1"/>
          </p:cNvSpPr>
          <p:nvPr>
            <p:ph type="sldNum" sz="quarter" idx="8"/>
          </p:nvPr>
        </p:nvSpPr>
        <p:spPr/>
        <p:txBody>
          <a:bodyPr/>
          <a:lstStyle>
            <a:lvl1pPr>
              <a:defRPr/>
            </a:lvl1pPr>
          </a:lstStyle>
          <a:p>
            <a:pPr lvl="0"/>
            <a:fld id="{076E07F2-27E7-8B46-84BD-4C16AC843D63}" type="slidenum">
              <a:t>‹#›</a:t>
            </a:fld>
            <a:endParaRPr lang="en-US"/>
          </a:p>
        </p:txBody>
      </p:sp>
    </p:spTree>
    <p:extLst>
      <p:ext uri="{BB962C8B-B14F-4D97-AF65-F5344CB8AC3E}">
        <p14:creationId xmlns:p14="http://schemas.microsoft.com/office/powerpoint/2010/main" val="168600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132DCF95-5088-8C5D-68EF-14C457692CE5}"/>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55C7A963-3F99-BDA8-A8E5-4FD097E1A45D}"/>
              </a:ext>
            </a:extLst>
          </p:cNvPr>
          <p:cNvSpPr txBox="1">
            <a:spLocks noGrp="1"/>
          </p:cNvSpPr>
          <p:nvPr>
            <p:ph type="title"/>
          </p:nvPr>
        </p:nvSpPr>
        <p:spPr>
          <a:xfrm>
            <a:off x="913778" y="609603"/>
            <a:ext cx="10364449" cy="3427244"/>
          </a:xfrm>
        </p:spPr>
        <p:txBody>
          <a:bodyPr/>
          <a:lstStyle>
            <a:lvl1pPr>
              <a:defRPr sz="3200"/>
            </a:lvl1pPr>
          </a:lstStyle>
          <a:p>
            <a:pPr lvl="0"/>
            <a:r>
              <a:rPr lang="nb-NO"/>
              <a:t>Klikk for å redigere tittelstil</a:t>
            </a:r>
            <a:endParaRPr lang="en-US"/>
          </a:p>
        </p:txBody>
      </p:sp>
      <p:sp>
        <p:nvSpPr>
          <p:cNvPr id="4" name="Text Placeholder 3">
            <a:extLst>
              <a:ext uri="{FF2B5EF4-FFF2-40B4-BE49-F238E27FC236}">
                <a16:creationId xmlns:a16="http://schemas.microsoft.com/office/drawing/2014/main" id="{B4BFBA6F-C044-6122-BED4-A6614F5F4E7D}"/>
              </a:ext>
            </a:extLst>
          </p:cNvPr>
          <p:cNvSpPr txBox="1">
            <a:spLocks noGrp="1"/>
          </p:cNvSpPr>
          <p:nvPr>
            <p:ph type="body" idx="4294967295"/>
          </p:nvPr>
        </p:nvSpPr>
        <p:spPr>
          <a:xfrm>
            <a:off x="913778" y="4204822"/>
            <a:ext cx="10364449" cy="1586383"/>
          </a:xfrm>
        </p:spPr>
        <p:txBody>
          <a:bodyPr anchor="ctr" anchorCtr="1"/>
          <a:lstStyle>
            <a:lvl1pPr marL="0" indent="0" algn="ctr">
              <a:buNone/>
              <a:defRPr sz="1600"/>
            </a:lvl1pPr>
          </a:lstStyle>
          <a:p>
            <a:pPr lvl="0"/>
            <a:r>
              <a:rPr lang="nb-NO"/>
              <a:t>Klikk for å redigere tekststiler i malen</a:t>
            </a:r>
          </a:p>
        </p:txBody>
      </p:sp>
      <p:sp>
        <p:nvSpPr>
          <p:cNvPr id="5" name="Date Placeholder 4">
            <a:extLst>
              <a:ext uri="{FF2B5EF4-FFF2-40B4-BE49-F238E27FC236}">
                <a16:creationId xmlns:a16="http://schemas.microsoft.com/office/drawing/2014/main" id="{E1DEE9B1-11B5-764E-FEDC-4EAC37BA40C9}"/>
              </a:ext>
            </a:extLst>
          </p:cNvPr>
          <p:cNvSpPr txBox="1">
            <a:spLocks noGrp="1"/>
          </p:cNvSpPr>
          <p:nvPr>
            <p:ph type="dt" sz="half" idx="7"/>
          </p:nvPr>
        </p:nvSpPr>
        <p:spPr/>
        <p:txBody>
          <a:bodyPr/>
          <a:lstStyle>
            <a:lvl1pPr>
              <a:defRPr/>
            </a:lvl1pPr>
          </a:lstStyle>
          <a:p>
            <a:pPr lvl="0"/>
            <a:fld id="{B887F077-9EB4-394B-BC90-236D962D94D8}" type="datetime1">
              <a:rPr lang="en-US"/>
              <a:pPr lvl="0"/>
              <a:t>10/27/24</a:t>
            </a:fld>
            <a:endParaRPr lang="en-US"/>
          </a:p>
        </p:txBody>
      </p:sp>
      <p:sp>
        <p:nvSpPr>
          <p:cNvPr id="6" name="Footer Placeholder 5">
            <a:extLst>
              <a:ext uri="{FF2B5EF4-FFF2-40B4-BE49-F238E27FC236}">
                <a16:creationId xmlns:a16="http://schemas.microsoft.com/office/drawing/2014/main" id="{1457508D-30BF-E3F5-4731-4112F3A1680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BCAF4E6-6913-7F90-6A5B-FE69918513F1}"/>
              </a:ext>
            </a:extLst>
          </p:cNvPr>
          <p:cNvSpPr txBox="1">
            <a:spLocks noGrp="1"/>
          </p:cNvSpPr>
          <p:nvPr>
            <p:ph type="sldNum" sz="quarter" idx="8"/>
          </p:nvPr>
        </p:nvSpPr>
        <p:spPr/>
        <p:txBody>
          <a:bodyPr/>
          <a:lstStyle>
            <a:lvl1pPr>
              <a:defRPr/>
            </a:lvl1pPr>
          </a:lstStyle>
          <a:p>
            <a:pPr lvl="0"/>
            <a:fld id="{B4E0137A-7432-7F44-AF33-BCE6CD5D64AA}" type="slidenum">
              <a:t>‹#›</a:t>
            </a:fld>
            <a:endParaRPr lang="en-US"/>
          </a:p>
        </p:txBody>
      </p:sp>
    </p:spTree>
    <p:extLst>
      <p:ext uri="{BB962C8B-B14F-4D97-AF65-F5344CB8AC3E}">
        <p14:creationId xmlns:p14="http://schemas.microsoft.com/office/powerpoint/2010/main" val="236673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pic>
        <p:nvPicPr>
          <p:cNvPr id="2" name="Picture 10" descr="Droplets-HD-Content-R1d.png">
            <a:extLst>
              <a:ext uri="{FF2B5EF4-FFF2-40B4-BE49-F238E27FC236}">
                <a16:creationId xmlns:a16="http://schemas.microsoft.com/office/drawing/2014/main" id="{CC262B4F-A764-526A-3C14-1A2D093309F5}"/>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2147911F-166F-B910-BD47-D1367ADAEC84}"/>
              </a:ext>
            </a:extLst>
          </p:cNvPr>
          <p:cNvSpPr txBox="1">
            <a:spLocks noGrp="1"/>
          </p:cNvSpPr>
          <p:nvPr>
            <p:ph type="title"/>
          </p:nvPr>
        </p:nvSpPr>
        <p:spPr>
          <a:xfrm>
            <a:off x="1446215" y="609603"/>
            <a:ext cx="9302748" cy="2992904"/>
          </a:xfrm>
        </p:spPr>
        <p:txBody>
          <a:bodyPr/>
          <a:lstStyle>
            <a:lvl1pPr>
              <a:defRPr sz="3200"/>
            </a:lvl1pPr>
          </a:lstStyle>
          <a:p>
            <a:pPr lvl="0"/>
            <a:r>
              <a:rPr lang="nb-NO"/>
              <a:t>Klikk for å redigere tittelstil</a:t>
            </a:r>
            <a:endParaRPr lang="en-US"/>
          </a:p>
        </p:txBody>
      </p:sp>
      <p:sp>
        <p:nvSpPr>
          <p:cNvPr id="4" name="Text Placeholder 3">
            <a:extLst>
              <a:ext uri="{FF2B5EF4-FFF2-40B4-BE49-F238E27FC236}">
                <a16:creationId xmlns:a16="http://schemas.microsoft.com/office/drawing/2014/main" id="{046FBF8A-1F22-3FC6-240E-99FDF86802F3}"/>
              </a:ext>
            </a:extLst>
          </p:cNvPr>
          <p:cNvSpPr txBox="1">
            <a:spLocks noGrp="1"/>
          </p:cNvSpPr>
          <p:nvPr>
            <p:ph type="body" idx="4294967295"/>
          </p:nvPr>
        </p:nvSpPr>
        <p:spPr>
          <a:xfrm>
            <a:off x="1720644" y="3610032"/>
            <a:ext cx="8752298" cy="594789"/>
          </a:xfrm>
        </p:spPr>
        <p:txBody>
          <a:bodyPr/>
          <a:lstStyle>
            <a:lvl1pPr marL="0" indent="0">
              <a:buNone/>
              <a:defRPr sz="1400"/>
            </a:lvl1pPr>
          </a:lstStyle>
          <a:p>
            <a:pPr lvl="0"/>
            <a:r>
              <a:rPr lang="nb-NO"/>
              <a:t>Klikk for å redigere tekststiler i malen</a:t>
            </a:r>
          </a:p>
        </p:txBody>
      </p:sp>
      <p:sp>
        <p:nvSpPr>
          <p:cNvPr id="5" name="Text Placeholder 3">
            <a:extLst>
              <a:ext uri="{FF2B5EF4-FFF2-40B4-BE49-F238E27FC236}">
                <a16:creationId xmlns:a16="http://schemas.microsoft.com/office/drawing/2014/main" id="{D9685810-EB25-EEF8-3738-985C865D715F}"/>
              </a:ext>
            </a:extLst>
          </p:cNvPr>
          <p:cNvSpPr txBox="1">
            <a:spLocks noGrp="1"/>
          </p:cNvSpPr>
          <p:nvPr>
            <p:ph type="body" idx="4294967295"/>
          </p:nvPr>
        </p:nvSpPr>
        <p:spPr>
          <a:xfrm>
            <a:off x="913778" y="4372797"/>
            <a:ext cx="10364449" cy="1421050"/>
          </a:xfrm>
        </p:spPr>
        <p:txBody>
          <a:bodyPr anchor="ctr" anchorCtr="1"/>
          <a:lstStyle>
            <a:lvl1pPr marL="0" indent="0" algn="ctr">
              <a:buNone/>
              <a:defRPr sz="1600"/>
            </a:lvl1pPr>
          </a:lstStyle>
          <a:p>
            <a:pPr lvl="0"/>
            <a:r>
              <a:rPr lang="nb-NO"/>
              <a:t>Klikk for å redigere tekststiler i malen</a:t>
            </a:r>
          </a:p>
        </p:txBody>
      </p:sp>
      <p:sp>
        <p:nvSpPr>
          <p:cNvPr id="6" name="Date Placeholder 4">
            <a:extLst>
              <a:ext uri="{FF2B5EF4-FFF2-40B4-BE49-F238E27FC236}">
                <a16:creationId xmlns:a16="http://schemas.microsoft.com/office/drawing/2014/main" id="{4D495C3E-AEC1-3F85-40D4-8CC316F087C3}"/>
              </a:ext>
            </a:extLst>
          </p:cNvPr>
          <p:cNvSpPr txBox="1">
            <a:spLocks noGrp="1"/>
          </p:cNvSpPr>
          <p:nvPr>
            <p:ph type="dt" sz="half" idx="7"/>
          </p:nvPr>
        </p:nvSpPr>
        <p:spPr/>
        <p:txBody>
          <a:bodyPr/>
          <a:lstStyle>
            <a:lvl1pPr>
              <a:defRPr/>
            </a:lvl1pPr>
          </a:lstStyle>
          <a:p>
            <a:pPr lvl="0"/>
            <a:fld id="{8708A6AD-E6D4-6944-9118-658947ED4DB4}" type="datetime1">
              <a:rPr lang="en-US"/>
              <a:pPr lvl="0"/>
              <a:t>10/27/24</a:t>
            </a:fld>
            <a:endParaRPr lang="en-US"/>
          </a:p>
        </p:txBody>
      </p:sp>
      <p:sp>
        <p:nvSpPr>
          <p:cNvPr id="7" name="Footer Placeholder 5">
            <a:extLst>
              <a:ext uri="{FF2B5EF4-FFF2-40B4-BE49-F238E27FC236}">
                <a16:creationId xmlns:a16="http://schemas.microsoft.com/office/drawing/2014/main" id="{04FF9303-4246-494A-A50D-FDF94B70457F}"/>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9441E989-5C3E-17E4-3C7B-8741CDBA0E53}"/>
              </a:ext>
            </a:extLst>
          </p:cNvPr>
          <p:cNvSpPr txBox="1">
            <a:spLocks noGrp="1"/>
          </p:cNvSpPr>
          <p:nvPr>
            <p:ph type="sldNum" sz="quarter" idx="8"/>
          </p:nvPr>
        </p:nvSpPr>
        <p:spPr/>
        <p:txBody>
          <a:bodyPr/>
          <a:lstStyle>
            <a:lvl1pPr>
              <a:defRPr/>
            </a:lvl1pPr>
          </a:lstStyle>
          <a:p>
            <a:pPr lvl="0"/>
            <a:fld id="{8DB08BE7-70BD-3045-A4D1-7E3FD342D448}" type="slidenum">
              <a:t>‹#›</a:t>
            </a:fld>
            <a:endParaRPr lang="en-US"/>
          </a:p>
        </p:txBody>
      </p:sp>
      <p:sp>
        <p:nvSpPr>
          <p:cNvPr id="9" name="TextBox 12">
            <a:extLst>
              <a:ext uri="{FF2B5EF4-FFF2-40B4-BE49-F238E27FC236}">
                <a16:creationId xmlns:a16="http://schemas.microsoft.com/office/drawing/2014/main" id="{063AEF1A-A266-A578-DDFD-6059C92B1A26}"/>
              </a:ext>
            </a:extLst>
          </p:cNvPr>
          <p:cNvSpPr txBox="1"/>
          <p:nvPr/>
        </p:nvSpPr>
        <p:spPr>
          <a:xfrm>
            <a:off x="1001487" y="75416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
        <p:nvSpPr>
          <p:cNvPr id="10" name="TextBox 13">
            <a:extLst>
              <a:ext uri="{FF2B5EF4-FFF2-40B4-BE49-F238E27FC236}">
                <a16:creationId xmlns:a16="http://schemas.microsoft.com/office/drawing/2014/main" id="{3179EF30-A2A5-F7D1-9ACE-5E1BB66BA940}"/>
              </a:ext>
            </a:extLst>
          </p:cNvPr>
          <p:cNvSpPr txBox="1"/>
          <p:nvPr/>
        </p:nvSpPr>
        <p:spPr>
          <a:xfrm>
            <a:off x="10557561" y="299358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Tree>
    <p:extLst>
      <p:ext uri="{BB962C8B-B14F-4D97-AF65-F5344CB8AC3E}">
        <p14:creationId xmlns:p14="http://schemas.microsoft.com/office/powerpoint/2010/main" val="239330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713BCD5F-E6E1-7E80-1DDA-6DEDE42645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367EDADD-74B6-AB00-A8A3-9DBFA93CA52B}"/>
              </a:ext>
            </a:extLst>
          </p:cNvPr>
          <p:cNvSpPr txBox="1">
            <a:spLocks noGrp="1"/>
          </p:cNvSpPr>
          <p:nvPr>
            <p:ph type="title"/>
          </p:nvPr>
        </p:nvSpPr>
        <p:spPr>
          <a:xfrm>
            <a:off x="913778" y="2138717"/>
            <a:ext cx="10364449" cy="2511838"/>
          </a:xfrm>
        </p:spPr>
        <p:txBody>
          <a:bodyPr anchor="b"/>
          <a:lstStyle>
            <a:lvl1pPr>
              <a:defRPr sz="3200"/>
            </a:lvl1pPr>
          </a:lstStyle>
          <a:p>
            <a:pPr lvl="0"/>
            <a:r>
              <a:rPr lang="nb-NO"/>
              <a:t>Klikk for å redigere tittelstil</a:t>
            </a:r>
            <a:endParaRPr lang="en-US"/>
          </a:p>
        </p:txBody>
      </p:sp>
      <p:sp>
        <p:nvSpPr>
          <p:cNvPr id="4" name="Text Placeholder 3">
            <a:extLst>
              <a:ext uri="{FF2B5EF4-FFF2-40B4-BE49-F238E27FC236}">
                <a16:creationId xmlns:a16="http://schemas.microsoft.com/office/drawing/2014/main" id="{A32620E7-DF17-09F2-05DB-A87340E71398}"/>
              </a:ext>
            </a:extLst>
          </p:cNvPr>
          <p:cNvSpPr txBox="1">
            <a:spLocks noGrp="1"/>
          </p:cNvSpPr>
          <p:nvPr>
            <p:ph type="body" idx="4294967295"/>
          </p:nvPr>
        </p:nvSpPr>
        <p:spPr>
          <a:xfrm>
            <a:off x="913778" y="4662333"/>
            <a:ext cx="10364449" cy="1140640"/>
          </a:xfrm>
        </p:spPr>
        <p:txBody>
          <a:bodyPr anchorCtr="1"/>
          <a:lstStyle>
            <a:lvl1pPr marL="0" indent="0" algn="ctr">
              <a:buNone/>
              <a:defRPr sz="1600"/>
            </a:lvl1pPr>
          </a:lstStyle>
          <a:p>
            <a:pPr lvl="0"/>
            <a:r>
              <a:rPr lang="nb-NO"/>
              <a:t>Klikk for å redigere tekststiler i malen</a:t>
            </a:r>
          </a:p>
        </p:txBody>
      </p:sp>
      <p:sp>
        <p:nvSpPr>
          <p:cNvPr id="5" name="Date Placeholder 4">
            <a:extLst>
              <a:ext uri="{FF2B5EF4-FFF2-40B4-BE49-F238E27FC236}">
                <a16:creationId xmlns:a16="http://schemas.microsoft.com/office/drawing/2014/main" id="{FE32D3C1-E040-B73E-7D8C-C763B0888D82}"/>
              </a:ext>
            </a:extLst>
          </p:cNvPr>
          <p:cNvSpPr txBox="1">
            <a:spLocks noGrp="1"/>
          </p:cNvSpPr>
          <p:nvPr>
            <p:ph type="dt" sz="half" idx="7"/>
          </p:nvPr>
        </p:nvSpPr>
        <p:spPr/>
        <p:txBody>
          <a:bodyPr/>
          <a:lstStyle>
            <a:lvl1pPr>
              <a:defRPr/>
            </a:lvl1pPr>
          </a:lstStyle>
          <a:p>
            <a:pPr lvl="0"/>
            <a:fld id="{AAF70704-CBA5-1143-9C7E-C698B0F9D792}" type="datetime1">
              <a:rPr lang="en-US"/>
              <a:pPr lvl="0"/>
              <a:t>10/27/24</a:t>
            </a:fld>
            <a:endParaRPr lang="en-US"/>
          </a:p>
        </p:txBody>
      </p:sp>
      <p:sp>
        <p:nvSpPr>
          <p:cNvPr id="6" name="Footer Placeholder 5">
            <a:extLst>
              <a:ext uri="{FF2B5EF4-FFF2-40B4-BE49-F238E27FC236}">
                <a16:creationId xmlns:a16="http://schemas.microsoft.com/office/drawing/2014/main" id="{4E1A3605-90E9-CF16-ADE7-3C75A1456FB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C9BC250-1285-B75F-F931-BEAF1E28C456}"/>
              </a:ext>
            </a:extLst>
          </p:cNvPr>
          <p:cNvSpPr txBox="1">
            <a:spLocks noGrp="1"/>
          </p:cNvSpPr>
          <p:nvPr>
            <p:ph type="sldNum" sz="quarter" idx="8"/>
          </p:nvPr>
        </p:nvSpPr>
        <p:spPr/>
        <p:txBody>
          <a:bodyPr/>
          <a:lstStyle>
            <a:lvl1pPr>
              <a:defRPr/>
            </a:lvl1pPr>
          </a:lstStyle>
          <a:p>
            <a:pPr lvl="0"/>
            <a:fld id="{EEAFF38A-3B02-0C44-BA44-15CC473E5818}" type="slidenum">
              <a:t>‹#›</a:t>
            </a:fld>
            <a:endParaRPr lang="en-US"/>
          </a:p>
        </p:txBody>
      </p:sp>
    </p:spTree>
    <p:extLst>
      <p:ext uri="{BB962C8B-B14F-4D97-AF65-F5344CB8AC3E}">
        <p14:creationId xmlns:p14="http://schemas.microsoft.com/office/powerpoint/2010/main" val="2738233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2" name="Picture 12" descr="Droplets-HD-Content-R1d.png">
            <a:extLst>
              <a:ext uri="{FF2B5EF4-FFF2-40B4-BE49-F238E27FC236}">
                <a16:creationId xmlns:a16="http://schemas.microsoft.com/office/drawing/2014/main" id="{06F1406B-A547-14EC-1EA3-94358F4C601B}"/>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4E6E1210-78B3-111B-3032-8C83C604A917}"/>
              </a:ext>
            </a:extLst>
          </p:cNvPr>
          <p:cNvSpPr txBox="1">
            <a:spLocks noGrp="1"/>
          </p:cNvSpPr>
          <p:nvPr>
            <p:ph type="title"/>
          </p:nvPr>
        </p:nvSpPr>
        <p:spPr>
          <a:xfrm>
            <a:off x="913778" y="609603"/>
            <a:ext cx="10364449" cy="1605092"/>
          </a:xfrm>
        </p:spPr>
        <p:txBody>
          <a:bodyPr/>
          <a:lstStyle>
            <a:lvl1pPr>
              <a:defRPr/>
            </a:lvl1pPr>
          </a:lstStyle>
          <a:p>
            <a:pPr lvl="0"/>
            <a:r>
              <a:rPr lang="nb-NO"/>
              <a:t>Klikk for å redigere tittelstil</a:t>
            </a:r>
            <a:endParaRPr lang="en-US"/>
          </a:p>
        </p:txBody>
      </p:sp>
      <p:sp>
        <p:nvSpPr>
          <p:cNvPr id="4" name="Text Placeholder 2">
            <a:extLst>
              <a:ext uri="{FF2B5EF4-FFF2-40B4-BE49-F238E27FC236}">
                <a16:creationId xmlns:a16="http://schemas.microsoft.com/office/drawing/2014/main" id="{ED3580FD-F02F-DA6F-B50C-FDB377F3FA1C}"/>
              </a:ext>
            </a:extLst>
          </p:cNvPr>
          <p:cNvSpPr txBox="1">
            <a:spLocks noGrp="1"/>
          </p:cNvSpPr>
          <p:nvPr>
            <p:ph type="body" idx="4294967295"/>
          </p:nvPr>
        </p:nvSpPr>
        <p:spPr>
          <a:xfrm>
            <a:off x="913778" y="2367088"/>
            <a:ext cx="3298972" cy="576264"/>
          </a:xfrm>
        </p:spPr>
        <p:txBody>
          <a:bodyPr anchor="b" anchorCtr="1">
            <a:noAutofit/>
          </a:bodyPr>
          <a:lstStyle>
            <a:lvl1pPr marL="0" indent="0" algn="ctr">
              <a:lnSpc>
                <a:spcPct val="85000"/>
              </a:lnSpc>
              <a:buNone/>
              <a:defRPr sz="2400"/>
            </a:lvl1pPr>
          </a:lstStyle>
          <a:p>
            <a:pPr lvl="0"/>
            <a:r>
              <a:rPr lang="nb-NO"/>
              <a:t>Klikk for å redigere tekststiler i malen</a:t>
            </a:r>
          </a:p>
        </p:txBody>
      </p:sp>
      <p:sp>
        <p:nvSpPr>
          <p:cNvPr id="5" name="Text Placeholder 3">
            <a:extLst>
              <a:ext uri="{FF2B5EF4-FFF2-40B4-BE49-F238E27FC236}">
                <a16:creationId xmlns:a16="http://schemas.microsoft.com/office/drawing/2014/main" id="{83028212-D528-882D-A70B-4FC7F24DF9C6}"/>
              </a:ext>
            </a:extLst>
          </p:cNvPr>
          <p:cNvSpPr txBox="1">
            <a:spLocks noGrp="1"/>
          </p:cNvSpPr>
          <p:nvPr>
            <p:ph type="body" idx="4294967295"/>
          </p:nvPr>
        </p:nvSpPr>
        <p:spPr>
          <a:xfrm>
            <a:off x="913778" y="2943353"/>
            <a:ext cx="3298972" cy="2847843"/>
          </a:xfrm>
        </p:spPr>
        <p:txBody>
          <a:bodyPr anchorCtr="1"/>
          <a:lstStyle>
            <a:lvl1pPr marL="0" indent="0" algn="ctr">
              <a:buNone/>
              <a:defRPr sz="1400"/>
            </a:lvl1pPr>
          </a:lstStyle>
          <a:p>
            <a:pPr lvl="0"/>
            <a:r>
              <a:rPr lang="nb-NO"/>
              <a:t>Klikk for å redigere tekststiler i malen</a:t>
            </a:r>
          </a:p>
        </p:txBody>
      </p:sp>
      <p:sp>
        <p:nvSpPr>
          <p:cNvPr id="6" name="Text Placeholder 4">
            <a:extLst>
              <a:ext uri="{FF2B5EF4-FFF2-40B4-BE49-F238E27FC236}">
                <a16:creationId xmlns:a16="http://schemas.microsoft.com/office/drawing/2014/main" id="{447DA837-E7A2-5879-9089-5A751FCDE28A}"/>
              </a:ext>
            </a:extLst>
          </p:cNvPr>
          <p:cNvSpPr txBox="1">
            <a:spLocks noGrp="1"/>
          </p:cNvSpPr>
          <p:nvPr>
            <p:ph type="body" idx="4294967295"/>
          </p:nvPr>
        </p:nvSpPr>
        <p:spPr>
          <a:xfrm>
            <a:off x="4452387" y="2367088"/>
            <a:ext cx="3291519" cy="576264"/>
          </a:xfrm>
        </p:spPr>
        <p:txBody>
          <a:bodyPr anchor="b" anchorCtr="1">
            <a:noAutofit/>
          </a:bodyPr>
          <a:lstStyle>
            <a:lvl1pPr marL="0" indent="0" algn="ctr">
              <a:lnSpc>
                <a:spcPct val="85000"/>
              </a:lnSpc>
              <a:buNone/>
              <a:defRPr sz="2400"/>
            </a:lvl1pPr>
          </a:lstStyle>
          <a:p>
            <a:pPr lvl="0"/>
            <a:r>
              <a:rPr lang="nb-NO"/>
              <a:t>Klikk for å redigere tekststiler i malen</a:t>
            </a:r>
          </a:p>
        </p:txBody>
      </p:sp>
      <p:sp>
        <p:nvSpPr>
          <p:cNvPr id="7" name="Text Placeholder 3">
            <a:extLst>
              <a:ext uri="{FF2B5EF4-FFF2-40B4-BE49-F238E27FC236}">
                <a16:creationId xmlns:a16="http://schemas.microsoft.com/office/drawing/2014/main" id="{6CD27A6D-47F2-FFA5-8291-1BBE5C1A3589}"/>
              </a:ext>
            </a:extLst>
          </p:cNvPr>
          <p:cNvSpPr txBox="1">
            <a:spLocks noGrp="1"/>
          </p:cNvSpPr>
          <p:nvPr>
            <p:ph type="body" idx="4294967295"/>
          </p:nvPr>
        </p:nvSpPr>
        <p:spPr>
          <a:xfrm>
            <a:off x="4441350" y="2943353"/>
            <a:ext cx="3303352" cy="2847843"/>
          </a:xfrm>
        </p:spPr>
        <p:txBody>
          <a:bodyPr anchorCtr="1"/>
          <a:lstStyle>
            <a:lvl1pPr marL="0" indent="0" algn="ctr">
              <a:buNone/>
              <a:defRPr sz="1400"/>
            </a:lvl1pPr>
          </a:lstStyle>
          <a:p>
            <a:pPr lvl="0"/>
            <a:r>
              <a:rPr lang="nb-NO"/>
              <a:t>Klikk for å redigere tekststiler i malen</a:t>
            </a:r>
          </a:p>
        </p:txBody>
      </p:sp>
      <p:sp>
        <p:nvSpPr>
          <p:cNvPr id="8" name="Text Placeholder 4">
            <a:extLst>
              <a:ext uri="{FF2B5EF4-FFF2-40B4-BE49-F238E27FC236}">
                <a16:creationId xmlns:a16="http://schemas.microsoft.com/office/drawing/2014/main" id="{DE6624A8-2F4C-6C4C-0070-8CD0300FD379}"/>
              </a:ext>
            </a:extLst>
          </p:cNvPr>
          <p:cNvSpPr txBox="1">
            <a:spLocks noGrp="1"/>
          </p:cNvSpPr>
          <p:nvPr>
            <p:ph type="body" idx="4294967295"/>
          </p:nvPr>
        </p:nvSpPr>
        <p:spPr>
          <a:xfrm>
            <a:off x="7973293" y="2367088"/>
            <a:ext cx="3304925" cy="576264"/>
          </a:xfrm>
        </p:spPr>
        <p:txBody>
          <a:bodyPr anchor="b" anchorCtr="1">
            <a:noAutofit/>
          </a:bodyPr>
          <a:lstStyle>
            <a:lvl1pPr marL="0" indent="0" algn="ctr">
              <a:lnSpc>
                <a:spcPct val="85000"/>
              </a:lnSpc>
              <a:buNone/>
              <a:defRPr sz="2400"/>
            </a:lvl1pPr>
          </a:lstStyle>
          <a:p>
            <a:pPr lvl="0"/>
            <a:r>
              <a:rPr lang="nb-NO"/>
              <a:t>Klikk for å redigere tekststiler i malen</a:t>
            </a:r>
          </a:p>
        </p:txBody>
      </p:sp>
      <p:sp>
        <p:nvSpPr>
          <p:cNvPr id="9" name="Text Placeholder 3">
            <a:extLst>
              <a:ext uri="{FF2B5EF4-FFF2-40B4-BE49-F238E27FC236}">
                <a16:creationId xmlns:a16="http://schemas.microsoft.com/office/drawing/2014/main" id="{BAACEC68-605F-778E-FD09-932E59002726}"/>
              </a:ext>
            </a:extLst>
          </p:cNvPr>
          <p:cNvSpPr txBox="1">
            <a:spLocks noGrp="1"/>
          </p:cNvSpPr>
          <p:nvPr>
            <p:ph type="body" idx="4294967295"/>
          </p:nvPr>
        </p:nvSpPr>
        <p:spPr>
          <a:xfrm>
            <a:off x="7973293" y="2943353"/>
            <a:ext cx="3304925" cy="2847843"/>
          </a:xfrm>
        </p:spPr>
        <p:txBody>
          <a:bodyPr anchorCtr="1"/>
          <a:lstStyle>
            <a:lvl1pPr marL="0" indent="0" algn="ctr">
              <a:buNone/>
              <a:defRPr sz="1400"/>
            </a:lvl1pPr>
          </a:lstStyle>
          <a:p>
            <a:pPr lvl="0"/>
            <a:r>
              <a:rPr lang="nb-NO"/>
              <a:t>Klikk for å redigere tekststiler i malen</a:t>
            </a:r>
          </a:p>
        </p:txBody>
      </p:sp>
      <p:sp>
        <p:nvSpPr>
          <p:cNvPr id="10" name="Date Placeholder 2">
            <a:extLst>
              <a:ext uri="{FF2B5EF4-FFF2-40B4-BE49-F238E27FC236}">
                <a16:creationId xmlns:a16="http://schemas.microsoft.com/office/drawing/2014/main" id="{9B3E559E-68A7-5D07-6FC8-70283B1D6334}"/>
              </a:ext>
            </a:extLst>
          </p:cNvPr>
          <p:cNvSpPr txBox="1">
            <a:spLocks noGrp="1"/>
          </p:cNvSpPr>
          <p:nvPr>
            <p:ph type="dt" sz="half" idx="7"/>
          </p:nvPr>
        </p:nvSpPr>
        <p:spPr/>
        <p:txBody>
          <a:bodyPr/>
          <a:lstStyle>
            <a:lvl1pPr>
              <a:defRPr/>
            </a:lvl1pPr>
          </a:lstStyle>
          <a:p>
            <a:pPr lvl="0"/>
            <a:fld id="{2D2E3758-3D0D-7948-B25E-026983605EF1}" type="datetime1">
              <a:rPr lang="en-US"/>
              <a:pPr lvl="0"/>
              <a:t>10/27/24</a:t>
            </a:fld>
            <a:endParaRPr lang="en-US"/>
          </a:p>
        </p:txBody>
      </p:sp>
      <p:sp>
        <p:nvSpPr>
          <p:cNvPr id="11" name="Footer Placeholder 3">
            <a:extLst>
              <a:ext uri="{FF2B5EF4-FFF2-40B4-BE49-F238E27FC236}">
                <a16:creationId xmlns:a16="http://schemas.microsoft.com/office/drawing/2014/main" id="{8BA54191-6E9C-E5F4-0AA4-62702711D578}"/>
              </a:ext>
            </a:extLst>
          </p:cNvPr>
          <p:cNvSpPr txBox="1">
            <a:spLocks noGrp="1"/>
          </p:cNvSpPr>
          <p:nvPr>
            <p:ph type="ftr" sz="quarter" idx="9"/>
          </p:nvPr>
        </p:nvSpPr>
        <p:spPr/>
        <p:txBody>
          <a:bodyPr/>
          <a:lstStyle>
            <a:lvl1pPr>
              <a:defRPr/>
            </a:lvl1pPr>
          </a:lstStyle>
          <a:p>
            <a:pPr lvl="0"/>
            <a:endParaRPr lang="en-US"/>
          </a:p>
        </p:txBody>
      </p:sp>
      <p:sp>
        <p:nvSpPr>
          <p:cNvPr id="12" name="Slide Number Placeholder 4">
            <a:extLst>
              <a:ext uri="{FF2B5EF4-FFF2-40B4-BE49-F238E27FC236}">
                <a16:creationId xmlns:a16="http://schemas.microsoft.com/office/drawing/2014/main" id="{1D973B80-D91D-F9D1-073C-4D6958763A5B}"/>
              </a:ext>
            </a:extLst>
          </p:cNvPr>
          <p:cNvSpPr txBox="1">
            <a:spLocks noGrp="1"/>
          </p:cNvSpPr>
          <p:nvPr>
            <p:ph type="sldNum" sz="quarter" idx="8"/>
          </p:nvPr>
        </p:nvSpPr>
        <p:spPr/>
        <p:txBody>
          <a:bodyPr/>
          <a:lstStyle>
            <a:lvl1pPr>
              <a:defRPr/>
            </a:lvl1pPr>
          </a:lstStyle>
          <a:p>
            <a:pPr lvl="0"/>
            <a:fld id="{EFF9F05A-5E56-E948-AF8F-BDEF970DBB7C}" type="slidenum">
              <a:t>‹#›</a:t>
            </a:fld>
            <a:endParaRPr lang="en-US"/>
          </a:p>
        </p:txBody>
      </p:sp>
    </p:spTree>
    <p:extLst>
      <p:ext uri="{BB962C8B-B14F-4D97-AF65-F5344CB8AC3E}">
        <p14:creationId xmlns:p14="http://schemas.microsoft.com/office/powerpoint/2010/main" val="230544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pic>
        <p:nvPicPr>
          <p:cNvPr id="2" name="Picture 15" descr="Droplets-HD-Content-R1d.png">
            <a:extLst>
              <a:ext uri="{FF2B5EF4-FFF2-40B4-BE49-F238E27FC236}">
                <a16:creationId xmlns:a16="http://schemas.microsoft.com/office/drawing/2014/main" id="{C0BF0CB7-8278-93C2-75ED-9456BFC7C06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DD82D7E7-CEB4-737E-5C7C-B8D0CD8EC196}"/>
              </a:ext>
            </a:extLst>
          </p:cNvPr>
          <p:cNvSpPr txBox="1">
            <a:spLocks noGrp="1"/>
          </p:cNvSpPr>
          <p:nvPr>
            <p:ph type="title"/>
          </p:nvPr>
        </p:nvSpPr>
        <p:spPr>
          <a:xfrm>
            <a:off x="913778" y="610773"/>
            <a:ext cx="10364449" cy="1603921"/>
          </a:xfrm>
        </p:spPr>
        <p:txBody>
          <a:bodyPr/>
          <a:lstStyle>
            <a:lvl1pPr>
              <a:defRPr/>
            </a:lvl1pPr>
          </a:lstStyle>
          <a:p>
            <a:pPr lvl="0"/>
            <a:r>
              <a:rPr lang="nb-NO"/>
              <a:t>Klikk for å redigere tittelstil</a:t>
            </a:r>
            <a:endParaRPr lang="en-US"/>
          </a:p>
        </p:txBody>
      </p:sp>
      <p:sp>
        <p:nvSpPr>
          <p:cNvPr id="4" name="Text Placeholder 2">
            <a:extLst>
              <a:ext uri="{FF2B5EF4-FFF2-40B4-BE49-F238E27FC236}">
                <a16:creationId xmlns:a16="http://schemas.microsoft.com/office/drawing/2014/main" id="{62C514E2-8FA1-D177-27DF-36A301D98734}"/>
              </a:ext>
            </a:extLst>
          </p:cNvPr>
          <p:cNvSpPr txBox="1">
            <a:spLocks noGrp="1"/>
          </p:cNvSpPr>
          <p:nvPr>
            <p:ph type="body" idx="4294967295"/>
          </p:nvPr>
        </p:nvSpPr>
        <p:spPr>
          <a:xfrm>
            <a:off x="913778" y="4204822"/>
            <a:ext cx="3296412" cy="576264"/>
          </a:xfrm>
        </p:spPr>
        <p:txBody>
          <a:bodyPr anchor="b" anchorCtr="1">
            <a:noAutofit/>
          </a:bodyPr>
          <a:lstStyle>
            <a:lvl1pPr marL="0" indent="0" algn="ctr">
              <a:lnSpc>
                <a:spcPct val="85000"/>
              </a:lnSpc>
              <a:buNone/>
              <a:defRPr sz="2200"/>
            </a:lvl1pPr>
          </a:lstStyle>
          <a:p>
            <a:pPr lvl="0"/>
            <a:r>
              <a:rPr lang="nb-NO"/>
              <a:t>Klikk for å redigere tekststiler i malen</a:t>
            </a:r>
          </a:p>
        </p:txBody>
      </p:sp>
      <p:sp>
        <p:nvSpPr>
          <p:cNvPr id="5" name="Picture Placeholder 2">
            <a:extLst>
              <a:ext uri="{FF2B5EF4-FFF2-40B4-BE49-F238E27FC236}">
                <a16:creationId xmlns:a16="http://schemas.microsoft.com/office/drawing/2014/main" id="{7253EFC6-F53F-0612-EF2F-0B4C69D8E64B}"/>
              </a:ext>
            </a:extLst>
          </p:cNvPr>
          <p:cNvSpPr txBox="1">
            <a:spLocks noGrp="1"/>
          </p:cNvSpPr>
          <p:nvPr>
            <p:ph type="pic" idx="4294967295"/>
          </p:nvPr>
        </p:nvSpPr>
        <p:spPr>
          <a:xfrm>
            <a:off x="913778" y="2367088"/>
            <a:ext cx="3296412" cy="1524003"/>
          </a:xfrm>
          <a:ln w="82552" cap="sq">
            <a:solidFill>
              <a:srgbClr val="EAEAEA"/>
            </a:solidFill>
            <a:prstDash val="solid"/>
            <a:miter/>
          </a:ln>
        </p:spPr>
        <p:txBody>
          <a:bodyPr anchorCtr="1"/>
          <a:lstStyle>
            <a:lvl1pPr marL="0" indent="0" algn="ctr">
              <a:buNone/>
              <a:defRPr sz="1600"/>
            </a:lvl1pPr>
          </a:lstStyle>
          <a:p>
            <a:pPr lvl="0"/>
            <a:r>
              <a:rPr lang="nb-NO"/>
              <a:t>Klikk på ikonet for å legge til et bilde</a:t>
            </a:r>
            <a:endParaRPr lang="en-US"/>
          </a:p>
        </p:txBody>
      </p:sp>
      <p:sp>
        <p:nvSpPr>
          <p:cNvPr id="6" name="Text Placeholder 3">
            <a:extLst>
              <a:ext uri="{FF2B5EF4-FFF2-40B4-BE49-F238E27FC236}">
                <a16:creationId xmlns:a16="http://schemas.microsoft.com/office/drawing/2014/main" id="{9EEFA170-FCA9-A5E8-73A2-76C2F0DED725}"/>
              </a:ext>
            </a:extLst>
          </p:cNvPr>
          <p:cNvSpPr txBox="1">
            <a:spLocks noGrp="1"/>
          </p:cNvSpPr>
          <p:nvPr>
            <p:ph type="body" idx="4294967295"/>
          </p:nvPr>
        </p:nvSpPr>
        <p:spPr>
          <a:xfrm>
            <a:off x="913778" y="4781077"/>
            <a:ext cx="3296412" cy="1010119"/>
          </a:xfrm>
        </p:spPr>
        <p:txBody>
          <a:bodyPr anchorCtr="1"/>
          <a:lstStyle>
            <a:lvl1pPr marL="0" indent="0" algn="ctr">
              <a:buNone/>
              <a:defRPr sz="1400"/>
            </a:lvl1pPr>
          </a:lstStyle>
          <a:p>
            <a:pPr lvl="0"/>
            <a:r>
              <a:rPr lang="nb-NO"/>
              <a:t>Klikk for å redigere tekststiler i malen</a:t>
            </a:r>
          </a:p>
        </p:txBody>
      </p:sp>
      <p:sp>
        <p:nvSpPr>
          <p:cNvPr id="7" name="Text Placeholder 4">
            <a:extLst>
              <a:ext uri="{FF2B5EF4-FFF2-40B4-BE49-F238E27FC236}">
                <a16:creationId xmlns:a16="http://schemas.microsoft.com/office/drawing/2014/main" id="{D0B4B481-5C46-A6C7-4733-D52EBED64FC5}"/>
              </a:ext>
            </a:extLst>
          </p:cNvPr>
          <p:cNvSpPr txBox="1">
            <a:spLocks noGrp="1"/>
          </p:cNvSpPr>
          <p:nvPr>
            <p:ph type="body" idx="4294967295"/>
          </p:nvPr>
        </p:nvSpPr>
        <p:spPr>
          <a:xfrm>
            <a:off x="4442758" y="4204822"/>
            <a:ext cx="3301825" cy="576264"/>
          </a:xfrm>
        </p:spPr>
        <p:txBody>
          <a:bodyPr anchor="b" anchorCtr="1">
            <a:noAutofit/>
          </a:bodyPr>
          <a:lstStyle>
            <a:lvl1pPr marL="0" indent="0" algn="ctr">
              <a:lnSpc>
                <a:spcPct val="85000"/>
              </a:lnSpc>
              <a:buNone/>
              <a:defRPr sz="2200"/>
            </a:lvl1pPr>
          </a:lstStyle>
          <a:p>
            <a:pPr lvl="0"/>
            <a:r>
              <a:rPr lang="nb-NO"/>
              <a:t>Klikk for å redigere tekststiler i malen</a:t>
            </a:r>
          </a:p>
        </p:txBody>
      </p:sp>
      <p:sp>
        <p:nvSpPr>
          <p:cNvPr id="8" name="Picture Placeholder 2">
            <a:extLst>
              <a:ext uri="{FF2B5EF4-FFF2-40B4-BE49-F238E27FC236}">
                <a16:creationId xmlns:a16="http://schemas.microsoft.com/office/drawing/2014/main" id="{874A8D59-2A31-D6D6-77C8-1B12061D8CE5}"/>
              </a:ext>
            </a:extLst>
          </p:cNvPr>
          <p:cNvSpPr txBox="1">
            <a:spLocks noGrp="1"/>
          </p:cNvSpPr>
          <p:nvPr>
            <p:ph type="pic" idx="4294967295"/>
          </p:nvPr>
        </p:nvSpPr>
        <p:spPr>
          <a:xfrm>
            <a:off x="4441350" y="2367088"/>
            <a:ext cx="3303352" cy="1524003"/>
          </a:xfrm>
          <a:ln w="82552" cap="sq">
            <a:solidFill>
              <a:srgbClr val="EAEAEA"/>
            </a:solidFill>
            <a:prstDash val="solid"/>
            <a:miter/>
          </a:ln>
        </p:spPr>
        <p:txBody>
          <a:bodyPr anchorCtr="1"/>
          <a:lstStyle>
            <a:lvl1pPr marL="0" indent="0" algn="ctr">
              <a:buNone/>
              <a:defRPr sz="1600"/>
            </a:lvl1pPr>
          </a:lstStyle>
          <a:p>
            <a:pPr lvl="0"/>
            <a:r>
              <a:rPr lang="nb-NO"/>
              <a:t>Klikk på ikonet for å legge til et bilde</a:t>
            </a:r>
            <a:endParaRPr lang="en-US"/>
          </a:p>
        </p:txBody>
      </p:sp>
      <p:sp>
        <p:nvSpPr>
          <p:cNvPr id="9" name="Text Placeholder 3">
            <a:extLst>
              <a:ext uri="{FF2B5EF4-FFF2-40B4-BE49-F238E27FC236}">
                <a16:creationId xmlns:a16="http://schemas.microsoft.com/office/drawing/2014/main" id="{FC2EF047-B174-03A1-CEFA-B8B7C6850F42}"/>
              </a:ext>
            </a:extLst>
          </p:cNvPr>
          <p:cNvSpPr txBox="1">
            <a:spLocks noGrp="1"/>
          </p:cNvSpPr>
          <p:nvPr>
            <p:ph type="body" idx="4294967295"/>
          </p:nvPr>
        </p:nvSpPr>
        <p:spPr>
          <a:xfrm>
            <a:off x="4441350" y="4781077"/>
            <a:ext cx="3303352" cy="1010119"/>
          </a:xfrm>
        </p:spPr>
        <p:txBody>
          <a:bodyPr anchorCtr="1"/>
          <a:lstStyle>
            <a:lvl1pPr marL="0" indent="0" algn="ctr">
              <a:buNone/>
              <a:defRPr sz="1400"/>
            </a:lvl1pPr>
          </a:lstStyle>
          <a:p>
            <a:pPr lvl="0"/>
            <a:r>
              <a:rPr lang="nb-NO"/>
              <a:t>Klikk for å redigere tekststiler i malen</a:t>
            </a:r>
          </a:p>
        </p:txBody>
      </p:sp>
      <p:sp>
        <p:nvSpPr>
          <p:cNvPr id="10" name="Text Placeholder 4">
            <a:extLst>
              <a:ext uri="{FF2B5EF4-FFF2-40B4-BE49-F238E27FC236}">
                <a16:creationId xmlns:a16="http://schemas.microsoft.com/office/drawing/2014/main" id="{D7F4AE07-B749-9D92-4CFF-6E46388E3B4D}"/>
              </a:ext>
            </a:extLst>
          </p:cNvPr>
          <p:cNvSpPr txBox="1">
            <a:spLocks noGrp="1"/>
          </p:cNvSpPr>
          <p:nvPr>
            <p:ph type="body" idx="4294967295"/>
          </p:nvPr>
        </p:nvSpPr>
        <p:spPr>
          <a:xfrm>
            <a:off x="7973293" y="4204822"/>
            <a:ext cx="3300682" cy="576264"/>
          </a:xfrm>
        </p:spPr>
        <p:txBody>
          <a:bodyPr anchor="b" anchorCtr="1">
            <a:noAutofit/>
          </a:bodyPr>
          <a:lstStyle>
            <a:lvl1pPr marL="0" indent="0" algn="ctr">
              <a:lnSpc>
                <a:spcPct val="85000"/>
              </a:lnSpc>
              <a:buNone/>
              <a:defRPr sz="2200"/>
            </a:lvl1pPr>
          </a:lstStyle>
          <a:p>
            <a:pPr lvl="0"/>
            <a:r>
              <a:rPr lang="nb-NO"/>
              <a:t>Klikk for å redigere tekststiler i malen</a:t>
            </a:r>
          </a:p>
        </p:txBody>
      </p:sp>
      <p:sp>
        <p:nvSpPr>
          <p:cNvPr id="11" name="Picture Placeholder 2">
            <a:extLst>
              <a:ext uri="{FF2B5EF4-FFF2-40B4-BE49-F238E27FC236}">
                <a16:creationId xmlns:a16="http://schemas.microsoft.com/office/drawing/2014/main" id="{42F6C67E-AB1D-9D29-D09D-DED81395E2F9}"/>
              </a:ext>
            </a:extLst>
          </p:cNvPr>
          <p:cNvSpPr txBox="1">
            <a:spLocks noGrp="1"/>
          </p:cNvSpPr>
          <p:nvPr>
            <p:ph type="pic" idx="4294967295"/>
          </p:nvPr>
        </p:nvSpPr>
        <p:spPr>
          <a:xfrm>
            <a:off x="7973293" y="2367088"/>
            <a:ext cx="3304925" cy="1524003"/>
          </a:xfrm>
          <a:ln w="82552" cap="sq">
            <a:solidFill>
              <a:srgbClr val="EAEAEA"/>
            </a:solidFill>
            <a:prstDash val="solid"/>
            <a:miter/>
          </a:ln>
        </p:spPr>
        <p:txBody>
          <a:bodyPr anchorCtr="1"/>
          <a:lstStyle>
            <a:lvl1pPr marL="0" indent="0" algn="ctr">
              <a:buNone/>
              <a:defRPr sz="1600"/>
            </a:lvl1pPr>
          </a:lstStyle>
          <a:p>
            <a:pPr lvl="0"/>
            <a:r>
              <a:rPr lang="nb-NO"/>
              <a:t>Klikk på ikonet for å legge til et bilde</a:t>
            </a:r>
            <a:endParaRPr lang="en-US"/>
          </a:p>
        </p:txBody>
      </p:sp>
      <p:sp>
        <p:nvSpPr>
          <p:cNvPr id="12" name="Text Placeholder 3">
            <a:extLst>
              <a:ext uri="{FF2B5EF4-FFF2-40B4-BE49-F238E27FC236}">
                <a16:creationId xmlns:a16="http://schemas.microsoft.com/office/drawing/2014/main" id="{9F641AFF-5DFF-4C17-B32F-C99D17759496}"/>
              </a:ext>
            </a:extLst>
          </p:cNvPr>
          <p:cNvSpPr txBox="1">
            <a:spLocks noGrp="1"/>
          </p:cNvSpPr>
          <p:nvPr>
            <p:ph type="body" idx="4294967295"/>
          </p:nvPr>
        </p:nvSpPr>
        <p:spPr>
          <a:xfrm>
            <a:off x="7973174" y="4781077"/>
            <a:ext cx="3305053" cy="1010119"/>
          </a:xfrm>
        </p:spPr>
        <p:txBody>
          <a:bodyPr anchorCtr="1"/>
          <a:lstStyle>
            <a:lvl1pPr marL="0" indent="0" algn="ctr">
              <a:buNone/>
              <a:defRPr sz="1400"/>
            </a:lvl1pPr>
          </a:lstStyle>
          <a:p>
            <a:pPr lvl="0"/>
            <a:r>
              <a:rPr lang="nb-NO"/>
              <a:t>Klikk for å redigere tekststiler i malen</a:t>
            </a:r>
          </a:p>
        </p:txBody>
      </p:sp>
      <p:sp>
        <p:nvSpPr>
          <p:cNvPr id="13" name="Date Placeholder 2">
            <a:extLst>
              <a:ext uri="{FF2B5EF4-FFF2-40B4-BE49-F238E27FC236}">
                <a16:creationId xmlns:a16="http://schemas.microsoft.com/office/drawing/2014/main" id="{AFEF9A41-1280-AAE2-1E83-EFEABA5E56D9}"/>
              </a:ext>
            </a:extLst>
          </p:cNvPr>
          <p:cNvSpPr txBox="1">
            <a:spLocks noGrp="1"/>
          </p:cNvSpPr>
          <p:nvPr>
            <p:ph type="dt" sz="half" idx="7"/>
          </p:nvPr>
        </p:nvSpPr>
        <p:spPr/>
        <p:txBody>
          <a:bodyPr/>
          <a:lstStyle>
            <a:lvl1pPr>
              <a:defRPr/>
            </a:lvl1pPr>
          </a:lstStyle>
          <a:p>
            <a:pPr lvl="0"/>
            <a:fld id="{65EB3D66-D9AA-6A48-9AE3-000E59FDF0B4}" type="datetime1">
              <a:rPr lang="en-US"/>
              <a:pPr lvl="0"/>
              <a:t>10/27/24</a:t>
            </a:fld>
            <a:endParaRPr lang="en-US"/>
          </a:p>
        </p:txBody>
      </p:sp>
      <p:sp>
        <p:nvSpPr>
          <p:cNvPr id="14" name="Footer Placeholder 3">
            <a:extLst>
              <a:ext uri="{FF2B5EF4-FFF2-40B4-BE49-F238E27FC236}">
                <a16:creationId xmlns:a16="http://schemas.microsoft.com/office/drawing/2014/main" id="{AF9B6D08-BC85-D7E6-24E8-37414E81B7E7}"/>
              </a:ext>
            </a:extLst>
          </p:cNvPr>
          <p:cNvSpPr txBox="1">
            <a:spLocks noGrp="1"/>
          </p:cNvSpPr>
          <p:nvPr>
            <p:ph type="ftr" sz="quarter" idx="9"/>
          </p:nvPr>
        </p:nvSpPr>
        <p:spPr/>
        <p:txBody>
          <a:bodyPr/>
          <a:lstStyle>
            <a:lvl1pPr>
              <a:defRPr/>
            </a:lvl1pPr>
          </a:lstStyle>
          <a:p>
            <a:pPr lvl="0"/>
            <a:endParaRPr lang="en-US"/>
          </a:p>
        </p:txBody>
      </p:sp>
      <p:sp>
        <p:nvSpPr>
          <p:cNvPr id="15" name="Slide Number Placeholder 4">
            <a:extLst>
              <a:ext uri="{FF2B5EF4-FFF2-40B4-BE49-F238E27FC236}">
                <a16:creationId xmlns:a16="http://schemas.microsoft.com/office/drawing/2014/main" id="{221E2123-3A19-734B-60F2-A471EDFB3DBA}"/>
              </a:ext>
            </a:extLst>
          </p:cNvPr>
          <p:cNvSpPr txBox="1">
            <a:spLocks noGrp="1"/>
          </p:cNvSpPr>
          <p:nvPr>
            <p:ph type="sldNum" sz="quarter" idx="8"/>
          </p:nvPr>
        </p:nvSpPr>
        <p:spPr/>
        <p:txBody>
          <a:bodyPr/>
          <a:lstStyle>
            <a:lvl1pPr>
              <a:defRPr/>
            </a:lvl1pPr>
          </a:lstStyle>
          <a:p>
            <a:pPr lvl="0"/>
            <a:fld id="{0D223707-5764-0F44-AAB8-8F0496DE2A50}" type="slidenum">
              <a:t>‹#›</a:t>
            </a:fld>
            <a:endParaRPr lang="en-US"/>
          </a:p>
        </p:txBody>
      </p:sp>
    </p:spTree>
    <p:extLst>
      <p:ext uri="{BB962C8B-B14F-4D97-AF65-F5344CB8AC3E}">
        <p14:creationId xmlns:p14="http://schemas.microsoft.com/office/powerpoint/2010/main" val="153878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D0C40A61-9BF9-ED1E-1FAD-688B4B46A5C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71788711-B63B-8539-8A0E-C4A10923B9B2}"/>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Vertical Text Placeholder 2">
            <a:extLst>
              <a:ext uri="{FF2B5EF4-FFF2-40B4-BE49-F238E27FC236}">
                <a16:creationId xmlns:a16="http://schemas.microsoft.com/office/drawing/2014/main" id="{B199C134-9A3A-6BDA-6510-3D27893D35D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3">
            <a:extLst>
              <a:ext uri="{FF2B5EF4-FFF2-40B4-BE49-F238E27FC236}">
                <a16:creationId xmlns:a16="http://schemas.microsoft.com/office/drawing/2014/main" id="{8081A42A-9CA7-05D6-30A8-2F41238063B6}"/>
              </a:ext>
            </a:extLst>
          </p:cNvPr>
          <p:cNvSpPr txBox="1">
            <a:spLocks noGrp="1"/>
          </p:cNvSpPr>
          <p:nvPr>
            <p:ph type="dt" sz="half" idx="7"/>
          </p:nvPr>
        </p:nvSpPr>
        <p:spPr/>
        <p:txBody>
          <a:bodyPr/>
          <a:lstStyle>
            <a:lvl1pPr>
              <a:defRPr/>
            </a:lvl1pPr>
          </a:lstStyle>
          <a:p>
            <a:pPr lvl="0"/>
            <a:fld id="{AA9CCD53-7E15-2140-8510-9D7C44DC280F}" type="datetime1">
              <a:rPr lang="en-US"/>
              <a:pPr lvl="0"/>
              <a:t>10/27/24</a:t>
            </a:fld>
            <a:endParaRPr lang="en-US"/>
          </a:p>
        </p:txBody>
      </p:sp>
      <p:sp>
        <p:nvSpPr>
          <p:cNvPr id="6" name="Footer Placeholder 4">
            <a:extLst>
              <a:ext uri="{FF2B5EF4-FFF2-40B4-BE49-F238E27FC236}">
                <a16:creationId xmlns:a16="http://schemas.microsoft.com/office/drawing/2014/main" id="{52F081D7-5EF9-56F1-3559-3796F7D42EC9}"/>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6AC34AD-7C51-EF7E-11D3-C805E22175C6}"/>
              </a:ext>
            </a:extLst>
          </p:cNvPr>
          <p:cNvSpPr txBox="1">
            <a:spLocks noGrp="1"/>
          </p:cNvSpPr>
          <p:nvPr>
            <p:ph type="sldNum" sz="quarter" idx="8"/>
          </p:nvPr>
        </p:nvSpPr>
        <p:spPr/>
        <p:txBody>
          <a:bodyPr/>
          <a:lstStyle>
            <a:lvl1pPr>
              <a:defRPr/>
            </a:lvl1pPr>
          </a:lstStyle>
          <a:p>
            <a:pPr lvl="0"/>
            <a:fld id="{CC449BC0-A91E-6940-BD69-4141B78073B3}" type="slidenum">
              <a:t>‹#›</a:t>
            </a:fld>
            <a:endParaRPr lang="en-US"/>
          </a:p>
        </p:txBody>
      </p:sp>
    </p:spTree>
    <p:extLst>
      <p:ext uri="{BB962C8B-B14F-4D97-AF65-F5344CB8AC3E}">
        <p14:creationId xmlns:p14="http://schemas.microsoft.com/office/powerpoint/2010/main" val="584997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28855F4D-08A8-89D3-D174-B2381E55B3BD}"/>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Vertical Title 1">
            <a:extLst>
              <a:ext uri="{FF2B5EF4-FFF2-40B4-BE49-F238E27FC236}">
                <a16:creationId xmlns:a16="http://schemas.microsoft.com/office/drawing/2014/main" id="{CA29F9B2-453E-8EBC-4517-9E075EF4EE32}"/>
              </a:ext>
            </a:extLst>
          </p:cNvPr>
          <p:cNvSpPr txBox="1">
            <a:spLocks noGrp="1"/>
          </p:cNvSpPr>
          <p:nvPr>
            <p:ph type="title" orient="vert"/>
          </p:nvPr>
        </p:nvSpPr>
        <p:spPr>
          <a:xfrm>
            <a:off x="8724903" y="609603"/>
            <a:ext cx="2553324" cy="5181603"/>
          </a:xfrm>
        </p:spPr>
        <p:txBody>
          <a:bodyPr vert="eaVert" anchorCtr="0"/>
          <a:lstStyle>
            <a:lvl1pPr algn="l">
              <a:defRPr/>
            </a:lvl1pPr>
          </a:lstStyle>
          <a:p>
            <a:pPr lvl="0"/>
            <a:r>
              <a:rPr lang="nb-NO"/>
              <a:t>Klikk for å redigere tittelstil</a:t>
            </a:r>
            <a:endParaRPr lang="en-US"/>
          </a:p>
        </p:txBody>
      </p:sp>
      <p:sp>
        <p:nvSpPr>
          <p:cNvPr id="4" name="Vertical Text Placeholder 2">
            <a:extLst>
              <a:ext uri="{FF2B5EF4-FFF2-40B4-BE49-F238E27FC236}">
                <a16:creationId xmlns:a16="http://schemas.microsoft.com/office/drawing/2014/main" id="{3E3EAA57-F96D-E1D4-94F1-B2A687A25061}"/>
              </a:ext>
            </a:extLst>
          </p:cNvPr>
          <p:cNvSpPr txBox="1">
            <a:spLocks noGrp="1"/>
          </p:cNvSpPr>
          <p:nvPr>
            <p:ph type="body" orient="vert" idx="1"/>
          </p:nvPr>
        </p:nvSpPr>
        <p:spPr>
          <a:xfrm>
            <a:off x="913778" y="609603"/>
            <a:ext cx="7658721" cy="5181603"/>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3">
            <a:extLst>
              <a:ext uri="{FF2B5EF4-FFF2-40B4-BE49-F238E27FC236}">
                <a16:creationId xmlns:a16="http://schemas.microsoft.com/office/drawing/2014/main" id="{D6983227-23DF-2978-D2AC-C4B070560C2F}"/>
              </a:ext>
            </a:extLst>
          </p:cNvPr>
          <p:cNvSpPr txBox="1">
            <a:spLocks noGrp="1"/>
          </p:cNvSpPr>
          <p:nvPr>
            <p:ph type="dt" sz="half" idx="7"/>
          </p:nvPr>
        </p:nvSpPr>
        <p:spPr/>
        <p:txBody>
          <a:bodyPr/>
          <a:lstStyle>
            <a:lvl1pPr>
              <a:defRPr/>
            </a:lvl1pPr>
          </a:lstStyle>
          <a:p>
            <a:pPr lvl="0"/>
            <a:fld id="{AF8413DD-EA83-FE48-81EC-166715D8D2C1}" type="datetime1">
              <a:rPr lang="en-US"/>
              <a:pPr lvl="0"/>
              <a:t>10/27/24</a:t>
            </a:fld>
            <a:endParaRPr lang="en-US"/>
          </a:p>
        </p:txBody>
      </p:sp>
      <p:sp>
        <p:nvSpPr>
          <p:cNvPr id="6" name="Footer Placeholder 4">
            <a:extLst>
              <a:ext uri="{FF2B5EF4-FFF2-40B4-BE49-F238E27FC236}">
                <a16:creationId xmlns:a16="http://schemas.microsoft.com/office/drawing/2014/main" id="{455069A8-D25D-6C40-CAFB-2732ECDFB503}"/>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D60567BB-9C41-2322-9224-B15FE742FDE3}"/>
              </a:ext>
            </a:extLst>
          </p:cNvPr>
          <p:cNvSpPr txBox="1">
            <a:spLocks noGrp="1"/>
          </p:cNvSpPr>
          <p:nvPr>
            <p:ph type="sldNum" sz="quarter" idx="8"/>
          </p:nvPr>
        </p:nvSpPr>
        <p:spPr/>
        <p:txBody>
          <a:bodyPr/>
          <a:lstStyle>
            <a:lvl1pPr>
              <a:defRPr/>
            </a:lvl1pPr>
          </a:lstStyle>
          <a:p>
            <a:pPr lvl="0"/>
            <a:fld id="{182E0A0F-B2D8-6646-8316-9AB1DD3ED945}" type="slidenum">
              <a:t>‹#›</a:t>
            </a:fld>
            <a:endParaRPr lang="en-US"/>
          </a:p>
        </p:txBody>
      </p:sp>
    </p:spTree>
    <p:extLst>
      <p:ext uri="{BB962C8B-B14F-4D97-AF65-F5344CB8AC3E}">
        <p14:creationId xmlns:p14="http://schemas.microsoft.com/office/powerpoint/2010/main" val="1849219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A4AA-ED5F-DF07-1689-45D02ABB68AD}"/>
              </a:ext>
            </a:extLst>
          </p:cNvPr>
          <p:cNvSpPr txBox="1">
            <a:spLocks noGrp="1"/>
          </p:cNvSpPr>
          <p:nvPr>
            <p:ph type="title"/>
          </p:nvPr>
        </p:nvSpPr>
        <p:spPr/>
        <p:txBody>
          <a:bodyPr/>
          <a:lstStyle>
            <a:lvl1pPr>
              <a:defRPr>
                <a:solidFill>
                  <a:srgbClr val="355071"/>
                </a:solidFill>
              </a:defRPr>
            </a:lvl1pPr>
          </a:lstStyle>
          <a:p>
            <a:pPr lvl="0"/>
            <a:r>
              <a:rPr lang="nb-NO"/>
              <a:t>Klikk for å redigere tittelstil</a:t>
            </a:r>
            <a:endParaRPr lang="en-US"/>
          </a:p>
        </p:txBody>
      </p:sp>
      <p:sp>
        <p:nvSpPr>
          <p:cNvPr id="3" name="Content Placeholder 2">
            <a:extLst>
              <a:ext uri="{FF2B5EF4-FFF2-40B4-BE49-F238E27FC236}">
                <a16:creationId xmlns:a16="http://schemas.microsoft.com/office/drawing/2014/main" id="{0AAC791B-0D3C-9C76-E6C4-B1CB37EFECA9}"/>
              </a:ext>
            </a:extLst>
          </p:cNvPr>
          <p:cNvSpPr txBox="1">
            <a:spLocks noGrp="1"/>
          </p:cNvSpPr>
          <p:nvPr>
            <p:ph idx="1"/>
          </p:nvPr>
        </p:nvSpPr>
        <p:spPr>
          <a:xfrm>
            <a:off x="1371600" y="2286000"/>
            <a:ext cx="4447787" cy="3581403"/>
          </a:xfrm>
        </p:spPr>
        <p:txBody>
          <a:bodyPr/>
          <a:lstStyle>
            <a:lvl1pPr>
              <a:defRPr>
                <a:solidFill>
                  <a:srgbClr val="355071"/>
                </a:solidFill>
              </a:defRPr>
            </a:lvl1pPr>
            <a:lvl2pPr>
              <a:defRPr>
                <a:solidFill>
                  <a:srgbClr val="355071"/>
                </a:solidFill>
              </a:defRPr>
            </a:lvl2pPr>
            <a:lvl3pPr>
              <a:defRPr>
                <a:solidFill>
                  <a:srgbClr val="355071"/>
                </a:solidFill>
              </a:defRPr>
            </a:lvl3pPr>
            <a:lvl4pPr>
              <a:defRPr>
                <a:solidFill>
                  <a:srgbClr val="355071"/>
                </a:solidFill>
              </a:defRPr>
            </a:lvl4pPr>
            <a:lvl5pPr>
              <a:defRPr>
                <a:solidFill>
                  <a:srgbClr val="35507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a:extLst>
              <a:ext uri="{FF2B5EF4-FFF2-40B4-BE49-F238E27FC236}">
                <a16:creationId xmlns:a16="http://schemas.microsoft.com/office/drawing/2014/main" id="{5FC889D0-435D-99B5-B30B-CF184596AEE3}"/>
              </a:ext>
            </a:extLst>
          </p:cNvPr>
          <p:cNvSpPr txBox="1">
            <a:spLocks noGrp="1"/>
          </p:cNvSpPr>
          <p:nvPr>
            <p:ph idx="2"/>
          </p:nvPr>
        </p:nvSpPr>
        <p:spPr>
          <a:xfrm>
            <a:off x="6525405" y="2286000"/>
            <a:ext cx="4447787" cy="3581403"/>
          </a:xfrm>
        </p:spPr>
        <p:txBody>
          <a:bodyPr/>
          <a:lstStyle>
            <a:lvl1pPr>
              <a:defRPr>
                <a:solidFill>
                  <a:srgbClr val="355071"/>
                </a:solidFill>
              </a:defRPr>
            </a:lvl1pPr>
            <a:lvl2pPr>
              <a:defRPr>
                <a:solidFill>
                  <a:srgbClr val="355071"/>
                </a:solidFill>
              </a:defRPr>
            </a:lvl2pPr>
            <a:lvl3pPr>
              <a:defRPr>
                <a:solidFill>
                  <a:srgbClr val="355071"/>
                </a:solidFill>
              </a:defRPr>
            </a:lvl3pPr>
            <a:lvl4pPr>
              <a:defRPr>
                <a:solidFill>
                  <a:srgbClr val="355071"/>
                </a:solidFill>
              </a:defRPr>
            </a:lvl4pPr>
            <a:lvl5pPr>
              <a:defRPr>
                <a:solidFill>
                  <a:srgbClr val="35507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a:extLst>
              <a:ext uri="{FF2B5EF4-FFF2-40B4-BE49-F238E27FC236}">
                <a16:creationId xmlns:a16="http://schemas.microsoft.com/office/drawing/2014/main" id="{92B025EC-3D23-F52F-5004-1BB07E90B74D}"/>
              </a:ext>
            </a:extLst>
          </p:cNvPr>
          <p:cNvSpPr txBox="1">
            <a:spLocks noGrp="1"/>
          </p:cNvSpPr>
          <p:nvPr>
            <p:ph type="dt" sz="half" idx="7"/>
          </p:nvPr>
        </p:nvSpPr>
        <p:spPr/>
        <p:txBody>
          <a:bodyPr/>
          <a:lstStyle>
            <a:lvl1pPr>
              <a:defRPr/>
            </a:lvl1pPr>
          </a:lstStyle>
          <a:p>
            <a:pPr lvl="0"/>
            <a:fld id="{327E36EA-78B9-8845-BA80-AD8FDB343BC5}" type="datetime1">
              <a:rPr lang="en-US"/>
              <a:pPr lvl="0"/>
              <a:t>10/27/24</a:t>
            </a:fld>
            <a:endParaRPr lang="en-US"/>
          </a:p>
        </p:txBody>
      </p:sp>
      <p:sp>
        <p:nvSpPr>
          <p:cNvPr id="6" name="Footer Placeholder 5">
            <a:extLst>
              <a:ext uri="{FF2B5EF4-FFF2-40B4-BE49-F238E27FC236}">
                <a16:creationId xmlns:a16="http://schemas.microsoft.com/office/drawing/2014/main" id="{08DE36EB-FD1A-3EF3-87E1-705009987C0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14BC587-5B52-9E76-9F3F-7B3BD86D23A1}"/>
              </a:ext>
            </a:extLst>
          </p:cNvPr>
          <p:cNvSpPr txBox="1">
            <a:spLocks noGrp="1"/>
          </p:cNvSpPr>
          <p:nvPr>
            <p:ph type="sldNum" sz="quarter" idx="8"/>
          </p:nvPr>
        </p:nvSpPr>
        <p:spPr/>
        <p:txBody>
          <a:bodyPr/>
          <a:lstStyle>
            <a:lvl1pPr>
              <a:defRPr/>
            </a:lvl1pPr>
          </a:lstStyle>
          <a:p>
            <a:pPr lvl="0"/>
            <a:fld id="{F1388B91-5E0F-3048-916E-7CE85FBD7CEA}" type="slidenum">
              <a:t>‹#›</a:t>
            </a:fld>
            <a:endParaRPr lang="en-US"/>
          </a:p>
        </p:txBody>
      </p:sp>
    </p:spTree>
    <p:extLst>
      <p:ext uri="{BB962C8B-B14F-4D97-AF65-F5344CB8AC3E}">
        <p14:creationId xmlns:p14="http://schemas.microsoft.com/office/powerpoint/2010/main" val="383857456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0FDA-EDF1-C367-8603-500F9EC624CA}"/>
              </a:ext>
            </a:extLst>
          </p:cNvPr>
          <p:cNvSpPr txBox="1">
            <a:spLocks noGrp="1"/>
          </p:cNvSpPr>
          <p:nvPr>
            <p:ph type="title"/>
          </p:nvPr>
        </p:nvSpPr>
        <p:spPr>
          <a:xfrm>
            <a:off x="1371600" y="685800"/>
            <a:ext cx="9601200" cy="1485900"/>
          </a:xfrm>
        </p:spPr>
        <p:txBody>
          <a:bodyPr/>
          <a:lstStyle>
            <a:lvl1pPr>
              <a:defRPr>
                <a:solidFill>
                  <a:srgbClr val="355071"/>
                </a:solidFill>
              </a:defRPr>
            </a:lvl1pPr>
          </a:lstStyle>
          <a:p>
            <a:pPr lvl="0"/>
            <a:r>
              <a:rPr lang="nb-NO"/>
              <a:t>Klikk for å redigere tittelstil</a:t>
            </a:r>
            <a:endParaRPr lang="en-US"/>
          </a:p>
        </p:txBody>
      </p:sp>
      <p:sp>
        <p:nvSpPr>
          <p:cNvPr id="3" name="Text Placeholder 2">
            <a:extLst>
              <a:ext uri="{FF2B5EF4-FFF2-40B4-BE49-F238E27FC236}">
                <a16:creationId xmlns:a16="http://schemas.microsoft.com/office/drawing/2014/main" id="{07E8D6B4-0749-00BF-C32F-1E419E0795D3}"/>
              </a:ext>
            </a:extLst>
          </p:cNvPr>
          <p:cNvSpPr txBox="1">
            <a:spLocks noGrp="1"/>
          </p:cNvSpPr>
          <p:nvPr>
            <p:ph type="body" idx="1"/>
          </p:nvPr>
        </p:nvSpPr>
        <p:spPr>
          <a:xfrm>
            <a:off x="1371600" y="2340864"/>
            <a:ext cx="4443984" cy="823910"/>
          </a:xfrm>
        </p:spPr>
        <p:txBody>
          <a:bodyPr anchor="b">
            <a:noAutofit/>
          </a:bodyPr>
          <a:lstStyle>
            <a:lvl1pPr marL="0" indent="0">
              <a:lnSpc>
                <a:spcPct val="84000"/>
              </a:lnSpc>
              <a:spcBef>
                <a:spcPts val="0"/>
              </a:spcBef>
              <a:buNone/>
              <a:defRPr sz="3000">
                <a:solidFill>
                  <a:srgbClr val="355071"/>
                </a:solidFill>
              </a:defRPr>
            </a:lvl1pPr>
          </a:lstStyle>
          <a:p>
            <a:pPr lvl="0"/>
            <a:r>
              <a:rPr lang="nb-NO"/>
              <a:t>Klikk for å redigere tekststiler i malen</a:t>
            </a:r>
          </a:p>
        </p:txBody>
      </p:sp>
      <p:sp>
        <p:nvSpPr>
          <p:cNvPr id="4" name="Content Placeholder 3">
            <a:extLst>
              <a:ext uri="{FF2B5EF4-FFF2-40B4-BE49-F238E27FC236}">
                <a16:creationId xmlns:a16="http://schemas.microsoft.com/office/drawing/2014/main" id="{10D132F0-62EC-B1B2-BD62-3F616A899304}"/>
              </a:ext>
            </a:extLst>
          </p:cNvPr>
          <p:cNvSpPr txBox="1">
            <a:spLocks noGrp="1"/>
          </p:cNvSpPr>
          <p:nvPr>
            <p:ph idx="2"/>
          </p:nvPr>
        </p:nvSpPr>
        <p:spPr>
          <a:xfrm>
            <a:off x="1371600" y="3305208"/>
            <a:ext cx="4443984" cy="2562194"/>
          </a:xfrm>
        </p:spPr>
        <p:txBody>
          <a:bodyPr/>
          <a:lstStyle>
            <a:lvl1pPr>
              <a:defRPr>
                <a:solidFill>
                  <a:srgbClr val="355071"/>
                </a:solidFill>
              </a:defRPr>
            </a:lvl1pPr>
            <a:lvl2pPr>
              <a:defRPr>
                <a:solidFill>
                  <a:srgbClr val="355071"/>
                </a:solidFill>
              </a:defRPr>
            </a:lvl2pPr>
            <a:lvl3pPr>
              <a:defRPr>
                <a:solidFill>
                  <a:srgbClr val="355071"/>
                </a:solidFill>
              </a:defRPr>
            </a:lvl3pPr>
            <a:lvl4pPr>
              <a:defRPr>
                <a:solidFill>
                  <a:srgbClr val="355071"/>
                </a:solidFill>
              </a:defRPr>
            </a:lvl4pPr>
            <a:lvl5pPr>
              <a:defRPr>
                <a:solidFill>
                  <a:srgbClr val="35507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a:extLst>
              <a:ext uri="{FF2B5EF4-FFF2-40B4-BE49-F238E27FC236}">
                <a16:creationId xmlns:a16="http://schemas.microsoft.com/office/drawing/2014/main" id="{D4C253EC-AF04-8BFF-D5CD-4573DB51477E}"/>
              </a:ext>
            </a:extLst>
          </p:cNvPr>
          <p:cNvSpPr txBox="1">
            <a:spLocks noGrp="1"/>
          </p:cNvSpPr>
          <p:nvPr>
            <p:ph type="body" idx="3"/>
          </p:nvPr>
        </p:nvSpPr>
        <p:spPr>
          <a:xfrm>
            <a:off x="6525012" y="2340864"/>
            <a:ext cx="4443984" cy="823910"/>
          </a:xfrm>
        </p:spPr>
        <p:txBody>
          <a:bodyPr anchor="b">
            <a:noAutofit/>
          </a:bodyPr>
          <a:lstStyle>
            <a:lvl1pPr marL="0" indent="0">
              <a:lnSpc>
                <a:spcPct val="84000"/>
              </a:lnSpc>
              <a:spcBef>
                <a:spcPts val="0"/>
              </a:spcBef>
              <a:buNone/>
              <a:defRPr sz="3000">
                <a:solidFill>
                  <a:srgbClr val="355071"/>
                </a:solidFill>
              </a:defRPr>
            </a:lvl1pPr>
          </a:lstStyle>
          <a:p>
            <a:pPr lvl="0"/>
            <a:r>
              <a:rPr lang="nb-NO"/>
              <a:t>Klikk for å redigere tekststiler i malen</a:t>
            </a:r>
          </a:p>
        </p:txBody>
      </p:sp>
      <p:sp>
        <p:nvSpPr>
          <p:cNvPr id="6" name="Content Placeholder 5">
            <a:extLst>
              <a:ext uri="{FF2B5EF4-FFF2-40B4-BE49-F238E27FC236}">
                <a16:creationId xmlns:a16="http://schemas.microsoft.com/office/drawing/2014/main" id="{33A1A6D5-C37A-1167-D2DA-25E6F29E3158}"/>
              </a:ext>
            </a:extLst>
          </p:cNvPr>
          <p:cNvSpPr txBox="1">
            <a:spLocks noGrp="1"/>
          </p:cNvSpPr>
          <p:nvPr>
            <p:ph idx="4"/>
          </p:nvPr>
        </p:nvSpPr>
        <p:spPr>
          <a:xfrm>
            <a:off x="6525012" y="3305208"/>
            <a:ext cx="4443984" cy="2562194"/>
          </a:xfrm>
        </p:spPr>
        <p:txBody>
          <a:bodyPr/>
          <a:lstStyle>
            <a:lvl1pPr>
              <a:defRPr>
                <a:solidFill>
                  <a:srgbClr val="355071"/>
                </a:solidFill>
              </a:defRPr>
            </a:lvl1pPr>
            <a:lvl2pPr>
              <a:defRPr>
                <a:solidFill>
                  <a:srgbClr val="355071"/>
                </a:solidFill>
              </a:defRPr>
            </a:lvl2pPr>
            <a:lvl3pPr>
              <a:defRPr>
                <a:solidFill>
                  <a:srgbClr val="355071"/>
                </a:solidFill>
              </a:defRPr>
            </a:lvl3pPr>
            <a:lvl4pPr>
              <a:defRPr>
                <a:solidFill>
                  <a:srgbClr val="355071"/>
                </a:solidFill>
              </a:defRPr>
            </a:lvl4pPr>
            <a:lvl5pPr>
              <a:defRPr>
                <a:solidFill>
                  <a:srgbClr val="35507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a:extLst>
              <a:ext uri="{FF2B5EF4-FFF2-40B4-BE49-F238E27FC236}">
                <a16:creationId xmlns:a16="http://schemas.microsoft.com/office/drawing/2014/main" id="{89137831-136F-5F6A-DF68-D1926D5D96B3}"/>
              </a:ext>
            </a:extLst>
          </p:cNvPr>
          <p:cNvSpPr txBox="1">
            <a:spLocks noGrp="1"/>
          </p:cNvSpPr>
          <p:nvPr>
            <p:ph type="dt" sz="half" idx="7"/>
          </p:nvPr>
        </p:nvSpPr>
        <p:spPr/>
        <p:txBody>
          <a:bodyPr/>
          <a:lstStyle>
            <a:lvl1pPr>
              <a:defRPr/>
            </a:lvl1pPr>
          </a:lstStyle>
          <a:p>
            <a:pPr lvl="0"/>
            <a:fld id="{89FD62CE-DCBA-E745-B5B7-0C72BB4C8F68}" type="datetime1">
              <a:rPr lang="en-US"/>
              <a:pPr lvl="0"/>
              <a:t>10/27/24</a:t>
            </a:fld>
            <a:endParaRPr lang="en-US"/>
          </a:p>
        </p:txBody>
      </p:sp>
      <p:sp>
        <p:nvSpPr>
          <p:cNvPr id="8" name="Footer Placeholder 7">
            <a:extLst>
              <a:ext uri="{FF2B5EF4-FFF2-40B4-BE49-F238E27FC236}">
                <a16:creationId xmlns:a16="http://schemas.microsoft.com/office/drawing/2014/main" id="{ABB81705-A3E3-EF98-4E15-E47842BA31F4}"/>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ED42EA3-6766-48D5-DAF3-D9DD3BF4E7FA}"/>
              </a:ext>
            </a:extLst>
          </p:cNvPr>
          <p:cNvSpPr txBox="1">
            <a:spLocks noGrp="1"/>
          </p:cNvSpPr>
          <p:nvPr>
            <p:ph type="sldNum" sz="quarter" idx="8"/>
          </p:nvPr>
        </p:nvSpPr>
        <p:spPr/>
        <p:txBody>
          <a:bodyPr/>
          <a:lstStyle>
            <a:lvl1pPr>
              <a:defRPr/>
            </a:lvl1pPr>
          </a:lstStyle>
          <a:p>
            <a:pPr lvl="0"/>
            <a:fld id="{E675BB0D-2860-ED40-A8C0-515EE9F57835}" type="slidenum">
              <a:t>‹#›</a:t>
            </a:fld>
            <a:endParaRPr lang="en-US"/>
          </a:p>
        </p:txBody>
      </p:sp>
    </p:spTree>
    <p:extLst>
      <p:ext uri="{BB962C8B-B14F-4D97-AF65-F5344CB8AC3E}">
        <p14:creationId xmlns:p14="http://schemas.microsoft.com/office/powerpoint/2010/main" val="10403844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2" name="Picture 2" descr="Droplets-HD-Content-R1d.png">
            <a:extLst>
              <a:ext uri="{FF2B5EF4-FFF2-40B4-BE49-F238E27FC236}">
                <a16:creationId xmlns:a16="http://schemas.microsoft.com/office/drawing/2014/main" id="{B2689BE8-ACC4-BDFF-3C0F-B8F4DA9EB4F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AAD03B7-5885-82A4-9A27-1746437E20C2}"/>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961BA98D-5B26-96EB-D8A5-E742C9C34A00}"/>
              </a:ext>
            </a:extLst>
          </p:cNvPr>
          <p:cNvSpPr txBox="1">
            <a:spLocks noGrp="1"/>
          </p:cNvSpPr>
          <p:nvPr>
            <p:ph idx="1"/>
          </p:nvPr>
        </p:nvSpPr>
        <p:spPr>
          <a:xfrm>
            <a:off x="913778" y="2367088"/>
            <a:ext cx="10363827" cy="3424107"/>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3">
            <a:extLst>
              <a:ext uri="{FF2B5EF4-FFF2-40B4-BE49-F238E27FC236}">
                <a16:creationId xmlns:a16="http://schemas.microsoft.com/office/drawing/2014/main" id="{A284D77E-2BF7-CF40-879A-89E607B223D8}"/>
              </a:ext>
            </a:extLst>
          </p:cNvPr>
          <p:cNvSpPr txBox="1">
            <a:spLocks noGrp="1"/>
          </p:cNvSpPr>
          <p:nvPr>
            <p:ph type="dt" sz="half" idx="7"/>
          </p:nvPr>
        </p:nvSpPr>
        <p:spPr/>
        <p:txBody>
          <a:bodyPr/>
          <a:lstStyle>
            <a:lvl1pPr>
              <a:defRPr/>
            </a:lvl1pPr>
          </a:lstStyle>
          <a:p>
            <a:pPr lvl="0"/>
            <a:fld id="{3C4FDF61-216C-B641-A111-A87FB09562CB}" type="datetime1">
              <a:rPr lang="en-US"/>
              <a:pPr lvl="0"/>
              <a:t>10/27/24</a:t>
            </a:fld>
            <a:endParaRPr lang="en-US"/>
          </a:p>
        </p:txBody>
      </p:sp>
      <p:sp>
        <p:nvSpPr>
          <p:cNvPr id="6" name="Footer Placeholder 4">
            <a:extLst>
              <a:ext uri="{FF2B5EF4-FFF2-40B4-BE49-F238E27FC236}">
                <a16:creationId xmlns:a16="http://schemas.microsoft.com/office/drawing/2014/main" id="{BA7FBB5F-1E1E-CF08-F11A-1741BCF26B81}"/>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97232185-75F2-CA35-4468-880F8BBDA4B7}"/>
              </a:ext>
            </a:extLst>
          </p:cNvPr>
          <p:cNvSpPr txBox="1">
            <a:spLocks noGrp="1"/>
          </p:cNvSpPr>
          <p:nvPr>
            <p:ph type="sldNum" sz="quarter" idx="8"/>
          </p:nvPr>
        </p:nvSpPr>
        <p:spPr/>
        <p:txBody>
          <a:bodyPr/>
          <a:lstStyle>
            <a:lvl1pPr>
              <a:defRPr/>
            </a:lvl1pPr>
          </a:lstStyle>
          <a:p>
            <a:pPr lvl="0"/>
            <a:fld id="{DB6D70D5-0612-0D48-87E4-BD5458BF4BE4}" type="slidenum">
              <a:t>‹#›</a:t>
            </a:fld>
            <a:endParaRPr lang="en-US"/>
          </a:p>
        </p:txBody>
      </p:sp>
    </p:spTree>
    <p:extLst>
      <p:ext uri="{BB962C8B-B14F-4D97-AF65-F5344CB8AC3E}">
        <p14:creationId xmlns:p14="http://schemas.microsoft.com/office/powerpoint/2010/main" val="1918406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1_Innhold med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C7DC-95F1-7DE2-D027-C2F67B26337D}"/>
              </a:ext>
            </a:extLst>
          </p:cNvPr>
          <p:cNvSpPr txBox="1">
            <a:spLocks noGrp="1"/>
          </p:cNvSpPr>
          <p:nvPr>
            <p:ph type="title"/>
          </p:nvPr>
        </p:nvSpPr>
        <p:spPr>
          <a:xfrm>
            <a:off x="723903" y="685800"/>
            <a:ext cx="3855723" cy="2157883"/>
          </a:xfrm>
        </p:spPr>
        <p:txBody>
          <a:bodyPr anchor="t">
            <a:noAutofit/>
          </a:bodyPr>
          <a:lstStyle>
            <a:lvl1pPr>
              <a:lnSpc>
                <a:spcPct val="84000"/>
              </a:lnSpc>
              <a:defRPr sz="4800">
                <a:solidFill>
                  <a:srgbClr val="355071"/>
                </a:solidFill>
              </a:defRPr>
            </a:lvl1pPr>
          </a:lstStyle>
          <a:p>
            <a:pPr lvl="0"/>
            <a:r>
              <a:rPr lang="nb-NO"/>
              <a:t>Klikk for å redigere tittelstil</a:t>
            </a:r>
            <a:endParaRPr lang="en-US"/>
          </a:p>
        </p:txBody>
      </p:sp>
      <p:sp>
        <p:nvSpPr>
          <p:cNvPr id="3" name="Content Placeholder 2">
            <a:extLst>
              <a:ext uri="{FF2B5EF4-FFF2-40B4-BE49-F238E27FC236}">
                <a16:creationId xmlns:a16="http://schemas.microsoft.com/office/drawing/2014/main" id="{8768DF05-571D-8089-917C-5726C1CC8914}"/>
              </a:ext>
            </a:extLst>
          </p:cNvPr>
          <p:cNvSpPr txBox="1">
            <a:spLocks noGrp="1"/>
          </p:cNvSpPr>
          <p:nvPr>
            <p:ph idx="1"/>
          </p:nvPr>
        </p:nvSpPr>
        <p:spPr>
          <a:xfrm>
            <a:off x="6256023" y="685800"/>
            <a:ext cx="5212080" cy="5175247"/>
          </a:xfrm>
        </p:spPr>
        <p:txBody>
          <a:bodyPr/>
          <a:lstStyle>
            <a:lvl1pPr>
              <a:defRPr/>
            </a:lvl1pPr>
            <a:lvl2pPr>
              <a:defRPr sz="2000"/>
            </a:lvl2pPr>
            <a:lvl3pPr>
              <a:defRPr sz="1800"/>
            </a:lvl3pPr>
            <a:lvl4pPr>
              <a:defRPr sz="18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a:extLst>
              <a:ext uri="{FF2B5EF4-FFF2-40B4-BE49-F238E27FC236}">
                <a16:creationId xmlns:a16="http://schemas.microsoft.com/office/drawing/2014/main" id="{EA965ADE-015D-C5EE-9F6F-82685D415E73}"/>
              </a:ext>
            </a:extLst>
          </p:cNvPr>
          <p:cNvSpPr txBox="1">
            <a:spLocks noGrp="1"/>
          </p:cNvSpPr>
          <p:nvPr>
            <p:ph type="body" idx="2"/>
          </p:nvPr>
        </p:nvSpPr>
        <p:spPr>
          <a:xfrm>
            <a:off x="723903" y="2856347"/>
            <a:ext cx="3855723" cy="3011055"/>
          </a:xfrm>
        </p:spPr>
        <p:txBody>
          <a:bodyPr/>
          <a:lstStyle>
            <a:lvl1pPr marL="0" indent="0">
              <a:lnSpc>
                <a:spcPct val="113000"/>
              </a:lnSpc>
              <a:spcBef>
                <a:spcPts val="0"/>
              </a:spcBef>
              <a:spcAft>
                <a:spcPts val="1500"/>
              </a:spcAft>
              <a:buNone/>
              <a:defRPr sz="1600"/>
            </a:lvl1pPr>
          </a:lstStyle>
          <a:p>
            <a:pPr lvl="0"/>
            <a:r>
              <a:rPr lang="nb-NO"/>
              <a:t>Klikk for å redigere tekststiler i malen</a:t>
            </a:r>
          </a:p>
        </p:txBody>
      </p:sp>
      <p:sp>
        <p:nvSpPr>
          <p:cNvPr id="5" name="Date Placeholder 4">
            <a:extLst>
              <a:ext uri="{FF2B5EF4-FFF2-40B4-BE49-F238E27FC236}">
                <a16:creationId xmlns:a16="http://schemas.microsoft.com/office/drawing/2014/main" id="{AEA94882-6858-D43D-2E58-274D90E9B970}"/>
              </a:ext>
            </a:extLst>
          </p:cNvPr>
          <p:cNvSpPr txBox="1">
            <a:spLocks noGrp="1"/>
          </p:cNvSpPr>
          <p:nvPr>
            <p:ph type="dt" sz="half" idx="7"/>
          </p:nvPr>
        </p:nvSpPr>
        <p:spPr>
          <a:xfrm>
            <a:off x="723903" y="6453387"/>
            <a:ext cx="1204575" cy="404612"/>
          </a:xfrm>
        </p:spPr>
        <p:txBody>
          <a:bodyPr/>
          <a:lstStyle>
            <a:lvl1pPr>
              <a:defRPr>
                <a:solidFill>
                  <a:srgbClr val="355071"/>
                </a:solidFill>
              </a:defRPr>
            </a:lvl1pPr>
          </a:lstStyle>
          <a:p>
            <a:pPr lvl="0"/>
            <a:fld id="{B89006E5-B670-E64E-8975-A698873A936A}" type="datetime1">
              <a:rPr lang="en-US"/>
              <a:pPr lvl="0"/>
              <a:t>10/27/24</a:t>
            </a:fld>
            <a:endParaRPr lang="en-US"/>
          </a:p>
        </p:txBody>
      </p:sp>
      <p:sp>
        <p:nvSpPr>
          <p:cNvPr id="6" name="Footer Placeholder 5">
            <a:extLst>
              <a:ext uri="{FF2B5EF4-FFF2-40B4-BE49-F238E27FC236}">
                <a16:creationId xmlns:a16="http://schemas.microsoft.com/office/drawing/2014/main" id="{92CB4914-20A7-F790-819E-977171DE5224}"/>
              </a:ext>
            </a:extLst>
          </p:cNvPr>
          <p:cNvSpPr txBox="1">
            <a:spLocks noGrp="1"/>
          </p:cNvSpPr>
          <p:nvPr>
            <p:ph type="ftr" sz="quarter" idx="9"/>
          </p:nvPr>
        </p:nvSpPr>
        <p:spPr>
          <a:xfrm>
            <a:off x="2205944" y="6453387"/>
            <a:ext cx="2373672" cy="404612"/>
          </a:xfrm>
        </p:spPr>
        <p:txBody>
          <a:bodyPr/>
          <a:lstStyle>
            <a:lvl1pPr>
              <a:defRPr>
                <a:solidFill>
                  <a:srgbClr val="355071"/>
                </a:solidFill>
              </a:defRPr>
            </a:lvl1pPr>
          </a:lstStyle>
          <a:p>
            <a:pPr lvl="0"/>
            <a:endParaRPr lang="en-US"/>
          </a:p>
        </p:txBody>
      </p:sp>
      <p:sp>
        <p:nvSpPr>
          <p:cNvPr id="7" name="Slide Number Placeholder 6">
            <a:extLst>
              <a:ext uri="{FF2B5EF4-FFF2-40B4-BE49-F238E27FC236}">
                <a16:creationId xmlns:a16="http://schemas.microsoft.com/office/drawing/2014/main" id="{EF822044-92BB-56D9-9EC2-EDBD1CD86D57}"/>
              </a:ext>
            </a:extLst>
          </p:cNvPr>
          <p:cNvSpPr txBox="1">
            <a:spLocks noGrp="1"/>
          </p:cNvSpPr>
          <p:nvPr>
            <p:ph type="sldNum" sz="quarter" idx="8"/>
          </p:nvPr>
        </p:nvSpPr>
        <p:spPr>
          <a:xfrm>
            <a:off x="9883136" y="6453387"/>
            <a:ext cx="1596295" cy="404612"/>
          </a:xfrm>
        </p:spPr>
        <p:txBody>
          <a:bodyPr/>
          <a:lstStyle>
            <a:lvl1pPr>
              <a:defRPr>
                <a:solidFill>
                  <a:srgbClr val="355071"/>
                </a:solidFill>
              </a:defRPr>
            </a:lvl1pPr>
          </a:lstStyle>
          <a:p>
            <a:pPr lvl="0"/>
            <a:fld id="{8EFFDDEA-E388-5D40-8DDD-6A6B0D89B7EF}" type="slidenum">
              <a:t>‹#›</a:t>
            </a:fld>
            <a:endParaRPr lang="en-US"/>
          </a:p>
        </p:txBody>
      </p:sp>
    </p:spTree>
    <p:extLst>
      <p:ext uri="{BB962C8B-B14F-4D97-AF65-F5344CB8AC3E}">
        <p14:creationId xmlns:p14="http://schemas.microsoft.com/office/powerpoint/2010/main" val="30530291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87B526DB-D8D7-D005-B18B-CD374C67992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23312C56-D497-63B5-E095-2C53108B66E2}"/>
              </a:ext>
            </a:extLst>
          </p:cNvPr>
          <p:cNvSpPr txBox="1">
            <a:spLocks noGrp="1"/>
          </p:cNvSpPr>
          <p:nvPr>
            <p:ph type="title"/>
          </p:nvPr>
        </p:nvSpPr>
        <p:spPr>
          <a:xfrm>
            <a:off x="913778" y="828565"/>
            <a:ext cx="10351748" cy="2736817"/>
          </a:xfrm>
        </p:spPr>
        <p:txBody>
          <a:bodyPr anchor="b"/>
          <a:lstStyle>
            <a:lvl1pPr>
              <a:defRPr sz="4000"/>
            </a:lvl1pPr>
          </a:lstStyle>
          <a:p>
            <a:pPr lvl="0"/>
            <a:r>
              <a:rPr lang="nb-NO"/>
              <a:t>Klikk for å redigere tittelstil</a:t>
            </a:r>
            <a:endParaRPr lang="en-US"/>
          </a:p>
        </p:txBody>
      </p:sp>
      <p:sp>
        <p:nvSpPr>
          <p:cNvPr id="4" name="Text Placeholder 2">
            <a:extLst>
              <a:ext uri="{FF2B5EF4-FFF2-40B4-BE49-F238E27FC236}">
                <a16:creationId xmlns:a16="http://schemas.microsoft.com/office/drawing/2014/main" id="{980BD992-BEEF-2432-54C1-1FDF73A67F13}"/>
              </a:ext>
            </a:extLst>
          </p:cNvPr>
          <p:cNvSpPr txBox="1">
            <a:spLocks noGrp="1"/>
          </p:cNvSpPr>
          <p:nvPr>
            <p:ph type="body" idx="1"/>
          </p:nvPr>
        </p:nvSpPr>
        <p:spPr>
          <a:xfrm>
            <a:off x="913778" y="3657453"/>
            <a:ext cx="10351748" cy="1368180"/>
          </a:xfrm>
        </p:spPr>
        <p:txBody>
          <a:bodyPr anchorCtr="1"/>
          <a:lstStyle>
            <a:lvl1pPr marL="0" indent="0" algn="ctr">
              <a:buNone/>
              <a:defRPr>
                <a:solidFill>
                  <a:srgbClr val="7F7F7F"/>
                </a:solidFill>
              </a:defRPr>
            </a:lvl1pPr>
          </a:lstStyle>
          <a:p>
            <a:pPr lvl="0"/>
            <a:r>
              <a:rPr lang="nb-NO"/>
              <a:t>Klikk for å redigere tekststiler i malen</a:t>
            </a:r>
          </a:p>
        </p:txBody>
      </p:sp>
      <p:sp>
        <p:nvSpPr>
          <p:cNvPr id="5" name="Date Placeholder 3">
            <a:extLst>
              <a:ext uri="{FF2B5EF4-FFF2-40B4-BE49-F238E27FC236}">
                <a16:creationId xmlns:a16="http://schemas.microsoft.com/office/drawing/2014/main" id="{D43F1422-31EC-90C7-1301-DAF2F65FFE85}"/>
              </a:ext>
            </a:extLst>
          </p:cNvPr>
          <p:cNvSpPr txBox="1">
            <a:spLocks noGrp="1"/>
          </p:cNvSpPr>
          <p:nvPr>
            <p:ph type="dt" sz="half" idx="7"/>
          </p:nvPr>
        </p:nvSpPr>
        <p:spPr/>
        <p:txBody>
          <a:bodyPr/>
          <a:lstStyle>
            <a:lvl1pPr>
              <a:defRPr/>
            </a:lvl1pPr>
          </a:lstStyle>
          <a:p>
            <a:pPr lvl="0"/>
            <a:fld id="{B820B0B3-01EB-1A4C-8CAD-B73DC789253B}" type="datetime1">
              <a:rPr lang="en-US"/>
              <a:pPr lvl="0"/>
              <a:t>10/27/24</a:t>
            </a:fld>
            <a:endParaRPr lang="en-US"/>
          </a:p>
        </p:txBody>
      </p:sp>
      <p:sp>
        <p:nvSpPr>
          <p:cNvPr id="6" name="Footer Placeholder 4">
            <a:extLst>
              <a:ext uri="{FF2B5EF4-FFF2-40B4-BE49-F238E27FC236}">
                <a16:creationId xmlns:a16="http://schemas.microsoft.com/office/drawing/2014/main" id="{A1F95A90-A5FD-5ED4-02B7-B95EB3776A19}"/>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452C0E2D-C45F-465B-12DC-6F36A26ECA6C}"/>
              </a:ext>
            </a:extLst>
          </p:cNvPr>
          <p:cNvSpPr txBox="1">
            <a:spLocks noGrp="1"/>
          </p:cNvSpPr>
          <p:nvPr>
            <p:ph type="sldNum" sz="quarter" idx="8"/>
          </p:nvPr>
        </p:nvSpPr>
        <p:spPr/>
        <p:txBody>
          <a:bodyPr/>
          <a:lstStyle>
            <a:lvl1pPr>
              <a:defRPr/>
            </a:lvl1pPr>
          </a:lstStyle>
          <a:p>
            <a:pPr lvl="0"/>
            <a:fld id="{B84E37D3-D9D1-DD46-9CDB-068E86212491}" type="slidenum">
              <a:t>‹#›</a:t>
            </a:fld>
            <a:endParaRPr lang="en-US"/>
          </a:p>
        </p:txBody>
      </p:sp>
    </p:spTree>
    <p:extLst>
      <p:ext uri="{BB962C8B-B14F-4D97-AF65-F5344CB8AC3E}">
        <p14:creationId xmlns:p14="http://schemas.microsoft.com/office/powerpoint/2010/main" val="425517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FFBE406A-49F2-70AF-34D2-5D8A3F823595}"/>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964AD32D-9410-4FEB-D8F7-D419B8334474}"/>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571AF09E-D6AA-A424-AE28-4EE409B3FAB9}"/>
              </a:ext>
            </a:extLst>
          </p:cNvPr>
          <p:cNvSpPr txBox="1">
            <a:spLocks noGrp="1"/>
          </p:cNvSpPr>
          <p:nvPr>
            <p:ph idx="1"/>
          </p:nvPr>
        </p:nvSpPr>
        <p:spPr>
          <a:xfrm>
            <a:off x="913778" y="2367088"/>
            <a:ext cx="5106027" cy="3424107"/>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Content Placeholder 3">
            <a:extLst>
              <a:ext uri="{FF2B5EF4-FFF2-40B4-BE49-F238E27FC236}">
                <a16:creationId xmlns:a16="http://schemas.microsoft.com/office/drawing/2014/main" id="{072C97F0-E1AD-FD51-F53B-E6A9616364C5}"/>
              </a:ext>
            </a:extLst>
          </p:cNvPr>
          <p:cNvSpPr txBox="1">
            <a:spLocks noGrp="1"/>
          </p:cNvSpPr>
          <p:nvPr>
            <p:ph idx="2"/>
          </p:nvPr>
        </p:nvSpPr>
        <p:spPr>
          <a:xfrm>
            <a:off x="6172200" y="2367088"/>
            <a:ext cx="5105396" cy="3424107"/>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Date Placeholder 4">
            <a:extLst>
              <a:ext uri="{FF2B5EF4-FFF2-40B4-BE49-F238E27FC236}">
                <a16:creationId xmlns:a16="http://schemas.microsoft.com/office/drawing/2014/main" id="{D6398150-993F-8A5D-C861-4A76B51F60F6}"/>
              </a:ext>
            </a:extLst>
          </p:cNvPr>
          <p:cNvSpPr txBox="1">
            <a:spLocks noGrp="1"/>
          </p:cNvSpPr>
          <p:nvPr>
            <p:ph type="dt" sz="half" idx="7"/>
          </p:nvPr>
        </p:nvSpPr>
        <p:spPr/>
        <p:txBody>
          <a:bodyPr/>
          <a:lstStyle>
            <a:lvl1pPr>
              <a:defRPr/>
            </a:lvl1pPr>
          </a:lstStyle>
          <a:p>
            <a:pPr lvl="0"/>
            <a:fld id="{98912CD0-817B-A14C-B66E-4C5F83A63562}" type="datetime1">
              <a:rPr lang="en-US"/>
              <a:pPr lvl="0"/>
              <a:t>10/27/24</a:t>
            </a:fld>
            <a:endParaRPr lang="en-US"/>
          </a:p>
        </p:txBody>
      </p:sp>
      <p:sp>
        <p:nvSpPr>
          <p:cNvPr id="7" name="Footer Placeholder 5">
            <a:extLst>
              <a:ext uri="{FF2B5EF4-FFF2-40B4-BE49-F238E27FC236}">
                <a16:creationId xmlns:a16="http://schemas.microsoft.com/office/drawing/2014/main" id="{6ACBE7F3-DF5C-895C-05F1-188805999199}"/>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97650EED-64E2-E9D8-1975-5BD705454E19}"/>
              </a:ext>
            </a:extLst>
          </p:cNvPr>
          <p:cNvSpPr txBox="1">
            <a:spLocks noGrp="1"/>
          </p:cNvSpPr>
          <p:nvPr>
            <p:ph type="sldNum" sz="quarter" idx="8"/>
          </p:nvPr>
        </p:nvSpPr>
        <p:spPr/>
        <p:txBody>
          <a:bodyPr/>
          <a:lstStyle>
            <a:lvl1pPr>
              <a:defRPr/>
            </a:lvl1pPr>
          </a:lstStyle>
          <a:p>
            <a:pPr lvl="0"/>
            <a:fld id="{9F2F9469-6739-AE41-AA58-4F1DB4DA9A26}" type="slidenum">
              <a:t>‹#›</a:t>
            </a:fld>
            <a:endParaRPr lang="en-US"/>
          </a:p>
        </p:txBody>
      </p:sp>
    </p:spTree>
    <p:extLst>
      <p:ext uri="{BB962C8B-B14F-4D97-AF65-F5344CB8AC3E}">
        <p14:creationId xmlns:p14="http://schemas.microsoft.com/office/powerpoint/2010/main" val="3608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2" name="Picture 14" descr="Droplets-HD-Content-R1d.png">
            <a:extLst>
              <a:ext uri="{FF2B5EF4-FFF2-40B4-BE49-F238E27FC236}">
                <a16:creationId xmlns:a16="http://schemas.microsoft.com/office/drawing/2014/main" id="{F5BA7696-C486-DAFE-4B8B-D975D31445C3}"/>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AC8323DD-EF18-4257-AEE0-01C0402D879C}"/>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Text Placeholder 2">
            <a:extLst>
              <a:ext uri="{FF2B5EF4-FFF2-40B4-BE49-F238E27FC236}">
                <a16:creationId xmlns:a16="http://schemas.microsoft.com/office/drawing/2014/main" id="{2CF40005-4087-D464-F085-BE66EB6C4676}"/>
              </a:ext>
            </a:extLst>
          </p:cNvPr>
          <p:cNvSpPr txBox="1">
            <a:spLocks noGrp="1"/>
          </p:cNvSpPr>
          <p:nvPr>
            <p:ph type="body" idx="1"/>
          </p:nvPr>
        </p:nvSpPr>
        <p:spPr>
          <a:xfrm>
            <a:off x="1146328" y="2371020"/>
            <a:ext cx="4873477" cy="679993"/>
          </a:xfrm>
        </p:spPr>
        <p:txBody>
          <a:bodyPr anchor="b">
            <a:noAutofit/>
          </a:bodyPr>
          <a:lstStyle>
            <a:lvl1pPr marL="0" indent="0">
              <a:lnSpc>
                <a:spcPct val="85000"/>
              </a:lnSpc>
              <a:buNone/>
              <a:defRPr sz="2600"/>
            </a:lvl1pPr>
          </a:lstStyle>
          <a:p>
            <a:pPr lvl="0"/>
            <a:r>
              <a:rPr lang="nb-NO"/>
              <a:t>Klikk for å redigere tekststiler i malen</a:t>
            </a:r>
          </a:p>
        </p:txBody>
      </p:sp>
      <p:sp>
        <p:nvSpPr>
          <p:cNvPr id="5" name="Content Placeholder 3">
            <a:extLst>
              <a:ext uri="{FF2B5EF4-FFF2-40B4-BE49-F238E27FC236}">
                <a16:creationId xmlns:a16="http://schemas.microsoft.com/office/drawing/2014/main" id="{49DEA7A1-3857-E3DC-A3F7-29AE0E855206}"/>
              </a:ext>
            </a:extLst>
          </p:cNvPr>
          <p:cNvSpPr txBox="1">
            <a:spLocks noGrp="1"/>
          </p:cNvSpPr>
          <p:nvPr>
            <p:ph idx="2"/>
          </p:nvPr>
        </p:nvSpPr>
        <p:spPr>
          <a:xfrm>
            <a:off x="913778" y="3051014"/>
            <a:ext cx="5106027" cy="2740182"/>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Text Placeholder 4">
            <a:extLst>
              <a:ext uri="{FF2B5EF4-FFF2-40B4-BE49-F238E27FC236}">
                <a16:creationId xmlns:a16="http://schemas.microsoft.com/office/drawing/2014/main" id="{762DCCBA-C41D-99CC-CF40-B2143C94C965}"/>
              </a:ext>
            </a:extLst>
          </p:cNvPr>
          <p:cNvSpPr txBox="1">
            <a:spLocks noGrp="1"/>
          </p:cNvSpPr>
          <p:nvPr>
            <p:ph type="body" idx="3"/>
          </p:nvPr>
        </p:nvSpPr>
        <p:spPr>
          <a:xfrm>
            <a:off x="6396420" y="2371020"/>
            <a:ext cx="4881807" cy="679993"/>
          </a:xfrm>
        </p:spPr>
        <p:txBody>
          <a:bodyPr anchor="b">
            <a:noAutofit/>
          </a:bodyPr>
          <a:lstStyle>
            <a:lvl1pPr marL="0" indent="0">
              <a:lnSpc>
                <a:spcPct val="85000"/>
              </a:lnSpc>
              <a:buNone/>
              <a:defRPr sz="2600"/>
            </a:lvl1pPr>
          </a:lstStyle>
          <a:p>
            <a:pPr lvl="0"/>
            <a:r>
              <a:rPr lang="nb-NO"/>
              <a:t>Klikk for å redigere tekststiler i malen</a:t>
            </a:r>
          </a:p>
        </p:txBody>
      </p:sp>
      <p:sp>
        <p:nvSpPr>
          <p:cNvPr id="7" name="Content Placeholder 5">
            <a:extLst>
              <a:ext uri="{FF2B5EF4-FFF2-40B4-BE49-F238E27FC236}">
                <a16:creationId xmlns:a16="http://schemas.microsoft.com/office/drawing/2014/main" id="{698918CF-D366-A29E-D1C9-3D2680CAEC9D}"/>
              </a:ext>
            </a:extLst>
          </p:cNvPr>
          <p:cNvSpPr txBox="1">
            <a:spLocks noGrp="1"/>
          </p:cNvSpPr>
          <p:nvPr>
            <p:ph idx="4"/>
          </p:nvPr>
        </p:nvSpPr>
        <p:spPr>
          <a:xfrm>
            <a:off x="6172200" y="3051014"/>
            <a:ext cx="5105396" cy="2740182"/>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Date Placeholder 6">
            <a:extLst>
              <a:ext uri="{FF2B5EF4-FFF2-40B4-BE49-F238E27FC236}">
                <a16:creationId xmlns:a16="http://schemas.microsoft.com/office/drawing/2014/main" id="{A4D832BC-402E-AD63-F93C-9CED11C74D64}"/>
              </a:ext>
            </a:extLst>
          </p:cNvPr>
          <p:cNvSpPr txBox="1">
            <a:spLocks noGrp="1"/>
          </p:cNvSpPr>
          <p:nvPr>
            <p:ph type="dt" sz="half" idx="7"/>
          </p:nvPr>
        </p:nvSpPr>
        <p:spPr/>
        <p:txBody>
          <a:bodyPr/>
          <a:lstStyle>
            <a:lvl1pPr>
              <a:defRPr/>
            </a:lvl1pPr>
          </a:lstStyle>
          <a:p>
            <a:pPr lvl="0"/>
            <a:fld id="{F6168B7D-E169-394D-B061-F685DE70B22B}" type="datetime1">
              <a:rPr lang="en-US"/>
              <a:pPr lvl="0"/>
              <a:t>10/27/24</a:t>
            </a:fld>
            <a:endParaRPr lang="en-US"/>
          </a:p>
        </p:txBody>
      </p:sp>
      <p:sp>
        <p:nvSpPr>
          <p:cNvPr id="9" name="Footer Placeholder 7">
            <a:extLst>
              <a:ext uri="{FF2B5EF4-FFF2-40B4-BE49-F238E27FC236}">
                <a16:creationId xmlns:a16="http://schemas.microsoft.com/office/drawing/2014/main" id="{058A3C6B-F02F-11FB-304E-E7EA75DFB1DA}"/>
              </a:ext>
            </a:extLst>
          </p:cNvPr>
          <p:cNvSpPr txBox="1">
            <a:spLocks noGrp="1"/>
          </p:cNvSpPr>
          <p:nvPr>
            <p:ph type="ftr" sz="quarter" idx="9"/>
          </p:nvPr>
        </p:nvSpPr>
        <p:spPr/>
        <p:txBody>
          <a:bodyPr/>
          <a:lstStyle>
            <a:lvl1pPr>
              <a:defRPr/>
            </a:lvl1pPr>
          </a:lstStyle>
          <a:p>
            <a:pPr lvl="0"/>
            <a:endParaRPr lang="en-US"/>
          </a:p>
        </p:txBody>
      </p:sp>
      <p:sp>
        <p:nvSpPr>
          <p:cNvPr id="10" name="Slide Number Placeholder 8">
            <a:extLst>
              <a:ext uri="{FF2B5EF4-FFF2-40B4-BE49-F238E27FC236}">
                <a16:creationId xmlns:a16="http://schemas.microsoft.com/office/drawing/2014/main" id="{D4FC80AD-B859-988A-65E4-D2EAE2E79872}"/>
              </a:ext>
            </a:extLst>
          </p:cNvPr>
          <p:cNvSpPr txBox="1">
            <a:spLocks noGrp="1"/>
          </p:cNvSpPr>
          <p:nvPr>
            <p:ph type="sldNum" sz="quarter" idx="8"/>
          </p:nvPr>
        </p:nvSpPr>
        <p:spPr/>
        <p:txBody>
          <a:bodyPr/>
          <a:lstStyle>
            <a:lvl1pPr>
              <a:defRPr/>
            </a:lvl1pPr>
          </a:lstStyle>
          <a:p>
            <a:pPr lvl="0"/>
            <a:fld id="{1C5AC03B-2339-7343-9231-0D53B823974F}" type="slidenum">
              <a:t>‹#›</a:t>
            </a:fld>
            <a:endParaRPr lang="en-US"/>
          </a:p>
        </p:txBody>
      </p:sp>
    </p:spTree>
    <p:extLst>
      <p:ext uri="{BB962C8B-B14F-4D97-AF65-F5344CB8AC3E}">
        <p14:creationId xmlns:p14="http://schemas.microsoft.com/office/powerpoint/2010/main" val="24771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28B94DA6-6F38-35CE-4395-32941A4A1E9B}"/>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CDCC9705-D053-1751-8E7C-1441B1E380A5}"/>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Date Placeholder 2">
            <a:extLst>
              <a:ext uri="{FF2B5EF4-FFF2-40B4-BE49-F238E27FC236}">
                <a16:creationId xmlns:a16="http://schemas.microsoft.com/office/drawing/2014/main" id="{57D424EB-0CEF-EA6F-95C7-55A22A3C3ECB}"/>
              </a:ext>
            </a:extLst>
          </p:cNvPr>
          <p:cNvSpPr txBox="1">
            <a:spLocks noGrp="1"/>
          </p:cNvSpPr>
          <p:nvPr>
            <p:ph type="dt" sz="half" idx="7"/>
          </p:nvPr>
        </p:nvSpPr>
        <p:spPr/>
        <p:txBody>
          <a:bodyPr/>
          <a:lstStyle>
            <a:lvl1pPr>
              <a:defRPr/>
            </a:lvl1pPr>
          </a:lstStyle>
          <a:p>
            <a:pPr lvl="0"/>
            <a:fld id="{9F352C0E-E49E-2F4A-979C-D3EF916C3A5E}" type="datetime1">
              <a:rPr lang="en-US"/>
              <a:pPr lvl="0"/>
              <a:t>10/27/24</a:t>
            </a:fld>
            <a:endParaRPr lang="en-US"/>
          </a:p>
        </p:txBody>
      </p:sp>
      <p:sp>
        <p:nvSpPr>
          <p:cNvPr id="5" name="Footer Placeholder 3">
            <a:extLst>
              <a:ext uri="{FF2B5EF4-FFF2-40B4-BE49-F238E27FC236}">
                <a16:creationId xmlns:a16="http://schemas.microsoft.com/office/drawing/2014/main" id="{82A1C6D0-5815-AA4A-58FA-CE2461ABA73B}"/>
              </a:ext>
            </a:extLst>
          </p:cNvPr>
          <p:cNvSpPr txBox="1">
            <a:spLocks noGrp="1"/>
          </p:cNvSpPr>
          <p:nvPr>
            <p:ph type="ftr" sz="quarter" idx="9"/>
          </p:nvPr>
        </p:nvSpPr>
        <p:spPr/>
        <p:txBody>
          <a:bodyPr/>
          <a:lstStyle>
            <a:lvl1pPr>
              <a:defRPr/>
            </a:lvl1pPr>
          </a:lstStyle>
          <a:p>
            <a:pPr lvl="0"/>
            <a:endParaRPr lang="en-US"/>
          </a:p>
        </p:txBody>
      </p:sp>
      <p:sp>
        <p:nvSpPr>
          <p:cNvPr id="6" name="Slide Number Placeholder 4">
            <a:extLst>
              <a:ext uri="{FF2B5EF4-FFF2-40B4-BE49-F238E27FC236}">
                <a16:creationId xmlns:a16="http://schemas.microsoft.com/office/drawing/2014/main" id="{48F86037-FC14-00F2-774D-F074E5AEA7E9}"/>
              </a:ext>
            </a:extLst>
          </p:cNvPr>
          <p:cNvSpPr txBox="1">
            <a:spLocks noGrp="1"/>
          </p:cNvSpPr>
          <p:nvPr>
            <p:ph type="sldNum" sz="quarter" idx="8"/>
          </p:nvPr>
        </p:nvSpPr>
        <p:spPr/>
        <p:txBody>
          <a:bodyPr/>
          <a:lstStyle>
            <a:lvl1pPr>
              <a:defRPr/>
            </a:lvl1pPr>
          </a:lstStyle>
          <a:p>
            <a:pPr lvl="0"/>
            <a:fld id="{53EB9135-9F2D-2E4D-9212-72CDFF88E7F8}" type="slidenum">
              <a:t>‹#›</a:t>
            </a:fld>
            <a:endParaRPr lang="en-US"/>
          </a:p>
        </p:txBody>
      </p:sp>
    </p:spTree>
    <p:extLst>
      <p:ext uri="{BB962C8B-B14F-4D97-AF65-F5344CB8AC3E}">
        <p14:creationId xmlns:p14="http://schemas.microsoft.com/office/powerpoint/2010/main" val="31291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2" name="Picture 6" descr="Droplets-HD-Content-R1d.png">
            <a:extLst>
              <a:ext uri="{FF2B5EF4-FFF2-40B4-BE49-F238E27FC236}">
                <a16:creationId xmlns:a16="http://schemas.microsoft.com/office/drawing/2014/main" id="{77113AD8-2E00-1D04-C270-0DEE8880621A}"/>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Date Placeholder 1">
            <a:extLst>
              <a:ext uri="{FF2B5EF4-FFF2-40B4-BE49-F238E27FC236}">
                <a16:creationId xmlns:a16="http://schemas.microsoft.com/office/drawing/2014/main" id="{CBB7F19E-62D6-DAD5-D708-10EE7E15D9F7}"/>
              </a:ext>
            </a:extLst>
          </p:cNvPr>
          <p:cNvSpPr txBox="1">
            <a:spLocks noGrp="1"/>
          </p:cNvSpPr>
          <p:nvPr>
            <p:ph type="dt" sz="half" idx="7"/>
          </p:nvPr>
        </p:nvSpPr>
        <p:spPr/>
        <p:txBody>
          <a:bodyPr/>
          <a:lstStyle>
            <a:lvl1pPr>
              <a:defRPr/>
            </a:lvl1pPr>
          </a:lstStyle>
          <a:p>
            <a:pPr lvl="0"/>
            <a:fld id="{FFF5A39C-3CA9-FF49-8B15-26B895FBCBA6}" type="datetime1">
              <a:rPr lang="en-US"/>
              <a:pPr lvl="0"/>
              <a:t>10/27/24</a:t>
            </a:fld>
            <a:endParaRPr lang="en-US"/>
          </a:p>
        </p:txBody>
      </p:sp>
      <p:sp>
        <p:nvSpPr>
          <p:cNvPr id="4" name="Footer Placeholder 2">
            <a:extLst>
              <a:ext uri="{FF2B5EF4-FFF2-40B4-BE49-F238E27FC236}">
                <a16:creationId xmlns:a16="http://schemas.microsoft.com/office/drawing/2014/main" id="{00B9E914-E56D-5838-4462-95D5C2E033B7}"/>
              </a:ext>
            </a:extLst>
          </p:cNvPr>
          <p:cNvSpPr txBox="1">
            <a:spLocks noGrp="1"/>
          </p:cNvSpPr>
          <p:nvPr>
            <p:ph type="ftr" sz="quarter" idx="9"/>
          </p:nvPr>
        </p:nvSpPr>
        <p:spPr/>
        <p:txBody>
          <a:bodyPr/>
          <a:lstStyle>
            <a:lvl1pPr>
              <a:defRPr/>
            </a:lvl1pPr>
          </a:lstStyle>
          <a:p>
            <a:pPr lvl="0"/>
            <a:endParaRPr lang="en-US"/>
          </a:p>
        </p:txBody>
      </p:sp>
      <p:sp>
        <p:nvSpPr>
          <p:cNvPr id="5" name="Slide Number Placeholder 3">
            <a:extLst>
              <a:ext uri="{FF2B5EF4-FFF2-40B4-BE49-F238E27FC236}">
                <a16:creationId xmlns:a16="http://schemas.microsoft.com/office/drawing/2014/main" id="{A2F967C4-1A96-BC0A-E080-C4AF00A744B6}"/>
              </a:ext>
            </a:extLst>
          </p:cNvPr>
          <p:cNvSpPr txBox="1">
            <a:spLocks noGrp="1"/>
          </p:cNvSpPr>
          <p:nvPr>
            <p:ph type="sldNum" sz="quarter" idx="8"/>
          </p:nvPr>
        </p:nvSpPr>
        <p:spPr/>
        <p:txBody>
          <a:bodyPr/>
          <a:lstStyle>
            <a:lvl1pPr>
              <a:defRPr/>
            </a:lvl1pPr>
          </a:lstStyle>
          <a:p>
            <a:pPr lvl="0"/>
            <a:fld id="{1CD5DE26-E6C6-674D-9366-5A2373B0FF08}" type="slidenum">
              <a:t>‹#›</a:t>
            </a:fld>
            <a:endParaRPr lang="en-US"/>
          </a:p>
        </p:txBody>
      </p:sp>
    </p:spTree>
    <p:extLst>
      <p:ext uri="{BB962C8B-B14F-4D97-AF65-F5344CB8AC3E}">
        <p14:creationId xmlns:p14="http://schemas.microsoft.com/office/powerpoint/2010/main" val="124870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pic>
        <p:nvPicPr>
          <p:cNvPr id="2" name="Picture 10" descr="Droplets-HD-Content-R1d.png">
            <a:extLst>
              <a:ext uri="{FF2B5EF4-FFF2-40B4-BE49-F238E27FC236}">
                <a16:creationId xmlns:a16="http://schemas.microsoft.com/office/drawing/2014/main" id="{E0E23B14-4183-9064-1774-85FF5A3C5996}"/>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7EFEB24D-32D4-8D30-9585-98C18CFAB980}"/>
              </a:ext>
            </a:extLst>
          </p:cNvPr>
          <p:cNvSpPr txBox="1">
            <a:spLocks noGrp="1"/>
          </p:cNvSpPr>
          <p:nvPr>
            <p:ph type="title"/>
          </p:nvPr>
        </p:nvSpPr>
        <p:spPr>
          <a:xfrm>
            <a:off x="913778" y="609603"/>
            <a:ext cx="3935687" cy="2023256"/>
          </a:xfrm>
        </p:spPr>
        <p:txBody>
          <a:bodyPr anchor="b"/>
          <a:lstStyle>
            <a:lvl1pPr>
              <a:defRPr sz="3200"/>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4CE7D841-6285-A2BA-F0AA-205BD789D28B}"/>
              </a:ext>
            </a:extLst>
          </p:cNvPr>
          <p:cNvSpPr txBox="1">
            <a:spLocks noGrp="1"/>
          </p:cNvSpPr>
          <p:nvPr>
            <p:ph idx="1"/>
          </p:nvPr>
        </p:nvSpPr>
        <p:spPr>
          <a:xfrm>
            <a:off x="5078065" y="609603"/>
            <a:ext cx="6200162" cy="518160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3">
            <a:extLst>
              <a:ext uri="{FF2B5EF4-FFF2-40B4-BE49-F238E27FC236}">
                <a16:creationId xmlns:a16="http://schemas.microsoft.com/office/drawing/2014/main" id="{0B2EF4F5-721A-445D-96A4-DC14898A0500}"/>
              </a:ext>
            </a:extLst>
          </p:cNvPr>
          <p:cNvSpPr txBox="1">
            <a:spLocks noGrp="1"/>
          </p:cNvSpPr>
          <p:nvPr>
            <p:ph type="body" idx="2"/>
          </p:nvPr>
        </p:nvSpPr>
        <p:spPr>
          <a:xfrm>
            <a:off x="913778" y="2632850"/>
            <a:ext cx="3935687" cy="3158346"/>
          </a:xfrm>
        </p:spPr>
        <p:txBody>
          <a:bodyPr anchorCtr="1"/>
          <a:lstStyle>
            <a:lvl1pPr marL="0" indent="0" algn="ctr">
              <a:buNone/>
              <a:defRPr sz="1600"/>
            </a:lvl1pPr>
          </a:lstStyle>
          <a:p>
            <a:pPr lvl="0"/>
            <a:r>
              <a:rPr lang="nb-NO"/>
              <a:t>Klikk for å redigere tekststiler i malen</a:t>
            </a:r>
          </a:p>
        </p:txBody>
      </p:sp>
      <p:sp>
        <p:nvSpPr>
          <p:cNvPr id="6" name="Date Placeholder 4">
            <a:extLst>
              <a:ext uri="{FF2B5EF4-FFF2-40B4-BE49-F238E27FC236}">
                <a16:creationId xmlns:a16="http://schemas.microsoft.com/office/drawing/2014/main" id="{3BAC4002-74DC-F432-EAF6-E55C9FA7935E}"/>
              </a:ext>
            </a:extLst>
          </p:cNvPr>
          <p:cNvSpPr txBox="1">
            <a:spLocks noGrp="1"/>
          </p:cNvSpPr>
          <p:nvPr>
            <p:ph type="dt" sz="half" idx="7"/>
          </p:nvPr>
        </p:nvSpPr>
        <p:spPr/>
        <p:txBody>
          <a:bodyPr/>
          <a:lstStyle>
            <a:lvl1pPr>
              <a:defRPr/>
            </a:lvl1pPr>
          </a:lstStyle>
          <a:p>
            <a:pPr lvl="0"/>
            <a:fld id="{8393CEBB-8FB0-B843-A2F5-05C864943CEA}" type="datetime1">
              <a:rPr lang="en-US"/>
              <a:pPr lvl="0"/>
              <a:t>10/27/24</a:t>
            </a:fld>
            <a:endParaRPr lang="en-US"/>
          </a:p>
        </p:txBody>
      </p:sp>
      <p:sp>
        <p:nvSpPr>
          <p:cNvPr id="7" name="Footer Placeholder 5">
            <a:extLst>
              <a:ext uri="{FF2B5EF4-FFF2-40B4-BE49-F238E27FC236}">
                <a16:creationId xmlns:a16="http://schemas.microsoft.com/office/drawing/2014/main" id="{CE4B2222-497F-FC3D-9D53-4D1A88F94D0A}"/>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339F5F44-AB6B-A283-D2F9-6E508F755CDC}"/>
              </a:ext>
            </a:extLst>
          </p:cNvPr>
          <p:cNvSpPr txBox="1">
            <a:spLocks noGrp="1"/>
          </p:cNvSpPr>
          <p:nvPr>
            <p:ph type="sldNum" sz="quarter" idx="8"/>
          </p:nvPr>
        </p:nvSpPr>
        <p:spPr/>
        <p:txBody>
          <a:bodyPr/>
          <a:lstStyle>
            <a:lvl1pPr>
              <a:defRPr/>
            </a:lvl1pPr>
          </a:lstStyle>
          <a:p>
            <a:pPr lvl="0"/>
            <a:fld id="{A34F7F35-B2E8-A440-8F4A-7F37771269FA}" type="slidenum">
              <a:t>‹#›</a:t>
            </a:fld>
            <a:endParaRPr lang="en-US"/>
          </a:p>
        </p:txBody>
      </p:sp>
    </p:spTree>
    <p:extLst>
      <p:ext uri="{BB962C8B-B14F-4D97-AF65-F5344CB8AC3E}">
        <p14:creationId xmlns:p14="http://schemas.microsoft.com/office/powerpoint/2010/main" val="312354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5A40AC8A-22CD-CEAB-FF12-B203406FB3C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DA572B1A-0960-3881-E166-34CB2C550E1E}"/>
              </a:ext>
            </a:extLst>
          </p:cNvPr>
          <p:cNvSpPr txBox="1">
            <a:spLocks noGrp="1"/>
          </p:cNvSpPr>
          <p:nvPr>
            <p:ph type="title"/>
          </p:nvPr>
        </p:nvSpPr>
        <p:spPr>
          <a:xfrm>
            <a:off x="913778" y="609603"/>
            <a:ext cx="5934968" cy="2023256"/>
          </a:xfrm>
        </p:spPr>
        <p:txBody>
          <a:bodyPr anchor="b"/>
          <a:lstStyle>
            <a:lvl1pPr>
              <a:defRPr sz="3200"/>
            </a:lvl1pPr>
          </a:lstStyle>
          <a:p>
            <a:pPr lvl="0"/>
            <a:r>
              <a:rPr lang="nb-NO"/>
              <a:t>Klikk for å redigere tittelstil</a:t>
            </a:r>
            <a:endParaRPr lang="en-US"/>
          </a:p>
        </p:txBody>
      </p:sp>
      <p:sp>
        <p:nvSpPr>
          <p:cNvPr id="4" name="Picture Placeholder 2">
            <a:extLst>
              <a:ext uri="{FF2B5EF4-FFF2-40B4-BE49-F238E27FC236}">
                <a16:creationId xmlns:a16="http://schemas.microsoft.com/office/drawing/2014/main" id="{CB5052B9-7716-18CF-6277-055D6CC15EFC}"/>
              </a:ext>
            </a:extLst>
          </p:cNvPr>
          <p:cNvSpPr txBox="1">
            <a:spLocks noGrp="1"/>
          </p:cNvSpPr>
          <p:nvPr>
            <p:ph type="pic" idx="1"/>
          </p:nvPr>
        </p:nvSpPr>
        <p:spPr>
          <a:xfrm>
            <a:off x="7424799" y="609603"/>
            <a:ext cx="3255355" cy="5181603"/>
          </a:xfrm>
          <a:ln w="82552" cap="sq">
            <a:solidFill>
              <a:srgbClr val="EAEAEA"/>
            </a:solidFill>
            <a:prstDash val="solid"/>
            <a:miter/>
          </a:ln>
        </p:spPr>
        <p:txBody>
          <a:bodyPr/>
          <a:lstStyle>
            <a:lvl1pPr marL="0" indent="0">
              <a:buNone/>
              <a:defRPr sz="3200"/>
            </a:lvl1pPr>
          </a:lstStyle>
          <a:p>
            <a:pPr lvl="0"/>
            <a:r>
              <a:rPr lang="nb-NO"/>
              <a:t>Klikk på ikonet for å legge til et bilde</a:t>
            </a:r>
            <a:endParaRPr lang="en-US"/>
          </a:p>
        </p:txBody>
      </p:sp>
      <p:sp>
        <p:nvSpPr>
          <p:cNvPr id="5" name="Text Placeholder 3">
            <a:extLst>
              <a:ext uri="{FF2B5EF4-FFF2-40B4-BE49-F238E27FC236}">
                <a16:creationId xmlns:a16="http://schemas.microsoft.com/office/drawing/2014/main" id="{2530ABA3-78D4-E695-FC88-443C6DF2385F}"/>
              </a:ext>
            </a:extLst>
          </p:cNvPr>
          <p:cNvSpPr txBox="1">
            <a:spLocks noGrp="1"/>
          </p:cNvSpPr>
          <p:nvPr>
            <p:ph type="body" idx="2"/>
          </p:nvPr>
        </p:nvSpPr>
        <p:spPr>
          <a:xfrm>
            <a:off x="913796" y="2632850"/>
            <a:ext cx="5934949" cy="3158346"/>
          </a:xfrm>
        </p:spPr>
        <p:txBody>
          <a:bodyPr anchorCtr="1"/>
          <a:lstStyle>
            <a:lvl1pPr marL="0" indent="0" algn="ctr">
              <a:buNone/>
              <a:defRPr sz="1600"/>
            </a:lvl1pPr>
          </a:lstStyle>
          <a:p>
            <a:pPr lvl="0"/>
            <a:r>
              <a:rPr lang="nb-NO"/>
              <a:t>Klikk for å redigere tekststiler i malen</a:t>
            </a:r>
          </a:p>
        </p:txBody>
      </p:sp>
      <p:sp>
        <p:nvSpPr>
          <p:cNvPr id="6" name="Date Placeholder 4">
            <a:extLst>
              <a:ext uri="{FF2B5EF4-FFF2-40B4-BE49-F238E27FC236}">
                <a16:creationId xmlns:a16="http://schemas.microsoft.com/office/drawing/2014/main" id="{3121339E-7710-D944-1098-A02566B417CE}"/>
              </a:ext>
            </a:extLst>
          </p:cNvPr>
          <p:cNvSpPr txBox="1">
            <a:spLocks noGrp="1"/>
          </p:cNvSpPr>
          <p:nvPr>
            <p:ph type="dt" sz="half" idx="7"/>
          </p:nvPr>
        </p:nvSpPr>
        <p:spPr/>
        <p:txBody>
          <a:bodyPr/>
          <a:lstStyle>
            <a:lvl1pPr>
              <a:defRPr/>
            </a:lvl1pPr>
          </a:lstStyle>
          <a:p>
            <a:pPr lvl="0"/>
            <a:fld id="{38B959EF-3DB4-AD41-9259-3A2570998DC9}" type="datetime1">
              <a:rPr lang="en-US"/>
              <a:pPr lvl="0"/>
              <a:t>10/27/24</a:t>
            </a:fld>
            <a:endParaRPr lang="en-US"/>
          </a:p>
        </p:txBody>
      </p:sp>
      <p:sp>
        <p:nvSpPr>
          <p:cNvPr id="7" name="Footer Placeholder 5">
            <a:extLst>
              <a:ext uri="{FF2B5EF4-FFF2-40B4-BE49-F238E27FC236}">
                <a16:creationId xmlns:a16="http://schemas.microsoft.com/office/drawing/2014/main" id="{8833E6FD-135B-6D30-8269-E4E937ECAD74}"/>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id="{E456383F-EDAC-8DE0-0329-0B110513CFC2}"/>
              </a:ext>
            </a:extLst>
          </p:cNvPr>
          <p:cNvSpPr txBox="1">
            <a:spLocks noGrp="1"/>
          </p:cNvSpPr>
          <p:nvPr>
            <p:ph type="sldNum" sz="quarter" idx="8"/>
          </p:nvPr>
        </p:nvSpPr>
        <p:spPr/>
        <p:txBody>
          <a:bodyPr/>
          <a:lstStyle>
            <a:lvl1pPr>
              <a:defRPr/>
            </a:lvl1pPr>
          </a:lstStyle>
          <a:p>
            <a:pPr lvl="0"/>
            <a:fld id="{59C2E4EF-62A2-D841-82E9-C83BAA2C728C}" type="slidenum">
              <a:t>‹#›</a:t>
            </a:fld>
            <a:endParaRPr lang="en-US"/>
          </a:p>
        </p:txBody>
      </p:sp>
    </p:spTree>
    <p:extLst>
      <p:ext uri="{BB962C8B-B14F-4D97-AF65-F5344CB8AC3E}">
        <p14:creationId xmlns:p14="http://schemas.microsoft.com/office/powerpoint/2010/main" val="5158384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descr="\\DROBO-FS\QuickDrops\JB\PPTX NG\Droplets\LightingOverlay.png">
            <a:extLst>
              <a:ext uri="{FF2B5EF4-FFF2-40B4-BE49-F238E27FC236}">
                <a16:creationId xmlns:a16="http://schemas.microsoft.com/office/drawing/2014/main" id="{13FD3B25-7BC5-73DD-A853-BD0032DAEDA9}"/>
              </a:ext>
            </a:extLst>
          </p:cNvPr>
          <p:cNvPicPr>
            <a:picLocks noChangeAspect="1"/>
          </p:cNvPicPr>
          <p:nvPr/>
        </p:nvPicPr>
        <p:blipFill>
          <a:blip r:embed="rId22">
            <a:alphaModFix/>
          </a:blip>
          <a:srcRect/>
          <a:stretch>
            <a:fillRect/>
          </a:stretch>
        </p:blipFill>
        <p:spPr>
          <a:xfrm>
            <a:off x="0" y="0"/>
            <a:ext cx="12192006" cy="6858000"/>
          </a:xfrm>
          <a:prstGeom prst="rect">
            <a:avLst/>
          </a:prstGeom>
          <a:noFill/>
          <a:ln cap="flat">
            <a:noFill/>
          </a:ln>
        </p:spPr>
      </p:pic>
      <p:sp>
        <p:nvSpPr>
          <p:cNvPr id="3" name="Title Placeholder 1">
            <a:extLst>
              <a:ext uri="{FF2B5EF4-FFF2-40B4-BE49-F238E27FC236}">
                <a16:creationId xmlns:a16="http://schemas.microsoft.com/office/drawing/2014/main" id="{50BA1EC6-A7EE-AD9C-AB9B-3792D23FC201}"/>
              </a:ext>
            </a:extLst>
          </p:cNvPr>
          <p:cNvSpPr txBox="1">
            <a:spLocks noGrp="1"/>
          </p:cNvSpPr>
          <p:nvPr>
            <p:ph type="title"/>
          </p:nvPr>
        </p:nvSpPr>
        <p:spPr>
          <a:xfrm>
            <a:off x="913778" y="618518"/>
            <a:ext cx="10364449" cy="1596176"/>
          </a:xfrm>
          <a:prstGeom prst="rect">
            <a:avLst/>
          </a:prstGeom>
          <a:noFill/>
          <a:ln>
            <a:noFill/>
          </a:ln>
        </p:spPr>
        <p:txBody>
          <a:bodyPr vert="horz" wrap="square" lIns="91440" tIns="45720" rIns="91440" bIns="45720" anchor="ctr" anchorCtr="1" compatLnSpc="1">
            <a:normAutofit/>
          </a:bodyPr>
          <a:lstStyle/>
          <a:p>
            <a:pPr lvl="0"/>
            <a:r>
              <a:rPr lang="nb-NO"/>
              <a:t>Klikk for å redigere tittelstil</a:t>
            </a:r>
            <a:endParaRPr lang="en-US"/>
          </a:p>
        </p:txBody>
      </p:sp>
      <p:sp>
        <p:nvSpPr>
          <p:cNvPr id="4" name="Text Placeholder 2">
            <a:extLst>
              <a:ext uri="{FF2B5EF4-FFF2-40B4-BE49-F238E27FC236}">
                <a16:creationId xmlns:a16="http://schemas.microsoft.com/office/drawing/2014/main" id="{2AA7E9EC-2459-A324-E087-C274D6435725}"/>
              </a:ext>
            </a:extLst>
          </p:cNvPr>
          <p:cNvSpPr txBox="1">
            <a:spLocks noGrp="1"/>
          </p:cNvSpPr>
          <p:nvPr>
            <p:ph type="body" idx="1"/>
          </p:nvPr>
        </p:nvSpPr>
        <p:spPr>
          <a:xfrm>
            <a:off x="913778" y="2367088"/>
            <a:ext cx="10364449" cy="3424107"/>
          </a:xfrm>
          <a:prstGeom prst="rect">
            <a:avLst/>
          </a:prstGeom>
          <a:noFill/>
          <a:ln>
            <a:noFill/>
          </a:ln>
        </p:spPr>
        <p:txBody>
          <a:bodyPr vert="horz" wrap="square" lIns="91440" tIns="45720" rIns="91440" bIns="45720" anchor="t" anchorCtr="0" compatLnSpc="1">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3">
            <a:extLst>
              <a:ext uri="{FF2B5EF4-FFF2-40B4-BE49-F238E27FC236}">
                <a16:creationId xmlns:a16="http://schemas.microsoft.com/office/drawing/2014/main" id="{53CCDF10-56D8-1E46-370C-CCE0E5330D5C}"/>
              </a:ext>
            </a:extLst>
          </p:cNvPr>
          <p:cNvSpPr txBox="1">
            <a:spLocks noGrp="1"/>
          </p:cNvSpPr>
          <p:nvPr>
            <p:ph type="dt" sz="half" idx="2"/>
          </p:nvPr>
        </p:nvSpPr>
        <p:spPr>
          <a:xfrm>
            <a:off x="7678738"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BD2CC122-189B-8546-BD8B-BBF9218E6EB9}" type="datetime1">
              <a:rPr lang="en-US"/>
              <a:pPr lvl="0"/>
              <a:t>10/27/24</a:t>
            </a:fld>
            <a:endParaRPr lang="en-US"/>
          </a:p>
        </p:txBody>
      </p:sp>
      <p:sp>
        <p:nvSpPr>
          <p:cNvPr id="6" name="Footer Placeholder 4">
            <a:extLst>
              <a:ext uri="{FF2B5EF4-FFF2-40B4-BE49-F238E27FC236}">
                <a16:creationId xmlns:a16="http://schemas.microsoft.com/office/drawing/2014/main" id="{98E556A6-1CDC-E4FB-CC30-B2E2DB72B87F}"/>
              </a:ext>
            </a:extLst>
          </p:cNvPr>
          <p:cNvSpPr txBox="1">
            <a:spLocks noGrp="1"/>
          </p:cNvSpPr>
          <p:nvPr>
            <p:ph type="ftr" sz="quarter" idx="3"/>
          </p:nvPr>
        </p:nvSpPr>
        <p:spPr>
          <a:xfrm>
            <a:off x="913778" y="5883277"/>
            <a:ext cx="6672888"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endParaRPr lang="en-US"/>
          </a:p>
        </p:txBody>
      </p:sp>
      <p:sp>
        <p:nvSpPr>
          <p:cNvPr id="7" name="Slide Number Placeholder 5">
            <a:extLst>
              <a:ext uri="{FF2B5EF4-FFF2-40B4-BE49-F238E27FC236}">
                <a16:creationId xmlns:a16="http://schemas.microsoft.com/office/drawing/2014/main" id="{F09C02E4-0FB6-4E23-9449-4035D86F73E4}"/>
              </a:ext>
            </a:extLst>
          </p:cNvPr>
          <p:cNvSpPr txBox="1">
            <a:spLocks noGrp="1"/>
          </p:cNvSpPr>
          <p:nvPr>
            <p:ph type="sldNum" sz="quarter" idx="4"/>
          </p:nvPr>
        </p:nvSpPr>
        <p:spPr>
          <a:xfrm>
            <a:off x="10514008" y="5883277"/>
            <a:ext cx="764218"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02C18992-5A37-3F4B-8A2E-40BB8646CC7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marL="0" marR="0" lvl="0" indent="0" algn="ctr" defTabSz="914400" rtl="0" fontAlgn="auto" hangingPunct="1">
        <a:lnSpc>
          <a:spcPct val="90000"/>
        </a:lnSpc>
        <a:spcBef>
          <a:spcPts val="0"/>
        </a:spcBef>
        <a:spcAft>
          <a:spcPts val="0"/>
        </a:spcAft>
        <a:buNone/>
        <a:tabLst/>
        <a:defRPr lang="nb-NO" sz="3600" b="0" i="0" u="none" strike="noStrike" kern="1200" cap="all" spc="0" baseline="0">
          <a:solidFill>
            <a:srgbClr val="000000"/>
          </a:solidFill>
          <a:uFillTx/>
          <a:latin typeface="Tw Cen MT"/>
        </a:defRPr>
      </a:lvl1pPr>
    </p:titleStyle>
    <p:bodyStyle>
      <a:lvl1pPr marL="228600" marR="0" lvl="0" indent="-228600" algn="l" defTabSz="914400" rtl="0" fontAlgn="auto" hangingPunct="1">
        <a:lnSpc>
          <a:spcPct val="120000"/>
        </a:lnSpc>
        <a:spcBef>
          <a:spcPts val="1000"/>
        </a:spcBef>
        <a:spcAft>
          <a:spcPts val="0"/>
        </a:spcAft>
        <a:buClr>
          <a:srgbClr val="000000"/>
        </a:buClr>
        <a:buSzPct val="100000"/>
        <a:buFont typeface="Arial" pitchFamily="34"/>
        <a:buChar char="•"/>
        <a:tabLst/>
        <a:defRPr lang="nb-NO" sz="2000" b="0" i="0" u="none" strike="noStrike" kern="1200" cap="all" spc="0" baseline="0">
          <a:solidFill>
            <a:srgbClr val="000000"/>
          </a:solidFill>
          <a:uFillTx/>
          <a:latin typeface="Tw Cen MT"/>
        </a:defRPr>
      </a:lvl1pPr>
      <a:lvl2pPr marL="685800" marR="0" lvl="1"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nb-NO" sz="1800" b="0" i="0" u="none" strike="noStrike" kern="1200" cap="all" spc="0" baseline="0">
          <a:solidFill>
            <a:srgbClr val="000000"/>
          </a:solidFill>
          <a:uFillTx/>
          <a:latin typeface="Tw Cen MT"/>
        </a:defRPr>
      </a:lvl2pPr>
      <a:lvl3pPr marL="1143000" marR="0" lvl="2"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nb-NO" sz="1600" b="0" i="0" u="none" strike="noStrike" kern="1200" cap="all" spc="0" baseline="0">
          <a:solidFill>
            <a:srgbClr val="000000"/>
          </a:solidFill>
          <a:uFillTx/>
          <a:latin typeface="Tw Cen MT"/>
        </a:defRPr>
      </a:lvl3pPr>
      <a:lvl4pPr marL="1600200" marR="0" lvl="3"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nb-NO" sz="1400" b="0" i="0" u="none" strike="noStrike" kern="1200" cap="all" spc="0" baseline="0">
          <a:solidFill>
            <a:srgbClr val="000000"/>
          </a:solidFill>
          <a:uFillTx/>
          <a:latin typeface="Tw Cen MT"/>
        </a:defRPr>
      </a:lvl4pPr>
      <a:lvl5pPr marL="2057400" marR="0" lvl="4"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nb-NO" sz="1400" b="0" i="0" u="none" strike="noStrike" kern="1200" cap="all" spc="0" baseline="0">
          <a:solidFill>
            <a:srgbClr val="000000"/>
          </a:solidFill>
          <a:uFillTx/>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23">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0BD47D49-8A32-1063-126E-FD1566E986FE}"/>
              </a:ext>
            </a:extLst>
          </p:cNvPr>
          <p:cNvSpPr txBox="1">
            <a:spLocks noGrp="1"/>
          </p:cNvSpPr>
          <p:nvPr>
            <p:ph type="body" idx="2"/>
          </p:nvPr>
        </p:nvSpPr>
        <p:spPr>
          <a:xfrm>
            <a:off x="2743200" y="2254425"/>
            <a:ext cx="4947918" cy="1809570"/>
          </a:xfrm>
        </p:spPr>
        <p:txBody>
          <a:bodyPr/>
          <a:lstStyle/>
          <a:p>
            <a:pPr lvl="0"/>
            <a:r>
              <a:rPr lang="nb-NO" sz="2800" b="1">
                <a:latin typeface="Abadi" pitchFamily="34"/>
              </a:rPr>
              <a:t>   Frydenborg        barnehage</a:t>
            </a:r>
          </a:p>
          <a:p>
            <a:pPr lvl="0"/>
            <a:endParaRPr lang="nb-NO"/>
          </a:p>
        </p:txBody>
      </p:sp>
      <p:sp>
        <p:nvSpPr>
          <p:cNvPr id="3" name="TekstSylinder 5">
            <a:extLst>
              <a:ext uri="{FF2B5EF4-FFF2-40B4-BE49-F238E27FC236}">
                <a16:creationId xmlns:a16="http://schemas.microsoft.com/office/drawing/2014/main" id="{AF10D1BF-6CCA-819F-AE40-9CFA78E1E713}"/>
              </a:ext>
            </a:extLst>
          </p:cNvPr>
          <p:cNvSpPr txBox="1"/>
          <p:nvPr/>
        </p:nvSpPr>
        <p:spPr>
          <a:xfrm>
            <a:off x="2743200" y="684766"/>
            <a:ext cx="6361837" cy="156965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4800" b="0" i="0" u="none" strike="noStrike" kern="1200" cap="none" spc="0" baseline="0">
                <a:solidFill>
                  <a:srgbClr val="000000"/>
                </a:solidFill>
                <a:uFillTx/>
                <a:latin typeface="Abadi" pitchFamily="34"/>
              </a:rPr>
              <a:t>Årsplan</a:t>
            </a:r>
            <a:r>
              <a:rPr lang="nb-NO" sz="4800" b="0" i="0" u="none" strike="noStrike" kern="1200" cap="none" spc="0" baseline="0">
                <a:solidFill>
                  <a:srgbClr val="FFFFFF"/>
                </a:solidFill>
                <a:uFillTx/>
                <a:latin typeface="Abadi" pitchFamily="34"/>
              </a:rPr>
              <a:t> </a:t>
            </a:r>
            <a:r>
              <a:rPr lang="nb-NO" sz="4800" b="0" i="0" u="none" strike="noStrike" kern="1200" cap="none" spc="0" baseline="0">
                <a:solidFill>
                  <a:srgbClr val="000000"/>
                </a:solidFill>
                <a:uFillTx/>
                <a:latin typeface="Abadi" pitchFamily="34"/>
              </a:rPr>
              <a:t>Ugle</a:t>
            </a:r>
            <a:r>
              <a:rPr lang="nb-NO" sz="4800" b="0" i="0" u="none" strike="noStrike" kern="1200" cap="none" spc="0" baseline="0">
                <a:solidFill>
                  <a:srgbClr val="FFFFFF"/>
                </a:solidFill>
                <a:uFillTx/>
                <a:latin typeface="Abadi" pitchFamily="34"/>
              </a:rPr>
              <a:t> </a:t>
            </a:r>
            <a:r>
              <a:rPr lang="nb-NO" sz="4800" b="0" i="0" u="none" strike="noStrike" kern="1200" cap="none" spc="0" baseline="0">
                <a:solidFill>
                  <a:srgbClr val="000000"/>
                </a:solidFill>
                <a:uFillTx/>
                <a:latin typeface="Abadi" pitchFamily="34"/>
              </a:rPr>
              <a:t>2024-2025</a:t>
            </a:r>
          </a:p>
        </p:txBody>
      </p:sp>
      <p:pic>
        <p:nvPicPr>
          <p:cNvPr id="4" name="Picture 4">
            <a:extLst>
              <a:ext uri="{FF2B5EF4-FFF2-40B4-BE49-F238E27FC236}">
                <a16:creationId xmlns:a16="http://schemas.microsoft.com/office/drawing/2014/main" id="{E0D7D3E2-96BB-8F77-668F-75F2D26083EF}"/>
              </a:ext>
            </a:extLst>
          </p:cNvPr>
          <p:cNvPicPr>
            <a:picLocks noChangeAspect="1"/>
          </p:cNvPicPr>
          <p:nvPr/>
        </p:nvPicPr>
        <p:blipFill>
          <a:blip r:embed="rId2"/>
          <a:srcRect/>
          <a:stretch>
            <a:fillRect/>
          </a:stretch>
        </p:blipFill>
        <p:spPr>
          <a:xfrm>
            <a:off x="455928" y="3159215"/>
            <a:ext cx="3516626" cy="3257376"/>
          </a:xfrm>
          <a:prstGeom prst="rect">
            <a:avLst/>
          </a:prstGeom>
          <a:noFill/>
          <a:ln cap="flat">
            <a:noFill/>
          </a:ln>
        </p:spPr>
      </p:pic>
      <p:pic>
        <p:nvPicPr>
          <p:cNvPr id="5" name="Picture 6">
            <a:extLst>
              <a:ext uri="{FF2B5EF4-FFF2-40B4-BE49-F238E27FC236}">
                <a16:creationId xmlns:a16="http://schemas.microsoft.com/office/drawing/2014/main" id="{E9C59E0A-11E5-5E35-BA2F-5D12EF53F78C}"/>
              </a:ext>
            </a:extLst>
          </p:cNvPr>
          <p:cNvPicPr>
            <a:picLocks noChangeAspect="1"/>
          </p:cNvPicPr>
          <p:nvPr/>
        </p:nvPicPr>
        <p:blipFill>
          <a:blip r:embed="rId3"/>
          <a:srcRect/>
          <a:stretch>
            <a:fillRect/>
          </a:stretch>
        </p:blipFill>
        <p:spPr>
          <a:xfrm>
            <a:off x="8352157" y="343448"/>
            <a:ext cx="3516626" cy="3342644"/>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Slide12">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F8964D2C-23B9-E10A-5176-12923D055C93}"/>
              </a:ext>
            </a:extLst>
          </p:cNvPr>
          <p:cNvSpPr txBox="1">
            <a:spLocks noGrp="1"/>
          </p:cNvSpPr>
          <p:nvPr>
            <p:ph type="body" idx="2"/>
          </p:nvPr>
        </p:nvSpPr>
        <p:spPr>
          <a:xfrm>
            <a:off x="6256023" y="685800"/>
            <a:ext cx="5212080" cy="5175247"/>
          </a:xfrm>
        </p:spPr>
        <p:txBody>
          <a:bodyPr/>
          <a:lstStyle/>
          <a:p>
            <a:pPr lvl="0">
              <a:lnSpc>
                <a:spcPct val="110000"/>
              </a:lnSpc>
              <a:spcBef>
                <a:spcPts val="1000"/>
              </a:spcBef>
              <a:spcAft>
                <a:spcPts val="0"/>
              </a:spcAft>
            </a:pPr>
            <a:r>
              <a:rPr lang="nb-NO" sz="2700"/>
              <a:t>     </a:t>
            </a:r>
            <a:r>
              <a:rPr lang="nb-NO" sz="2700">
                <a:latin typeface="Abadi" pitchFamily="34"/>
              </a:rPr>
              <a:t>September 2024  </a:t>
            </a:r>
          </a:p>
          <a:p>
            <a:pPr marL="228600" lvl="0" indent="-228600">
              <a:lnSpc>
                <a:spcPct val="110000"/>
              </a:lnSpc>
              <a:spcBef>
                <a:spcPts val="1000"/>
              </a:spcBef>
              <a:spcAft>
                <a:spcPts val="0"/>
              </a:spcAft>
              <a:buChar char="•"/>
            </a:pPr>
            <a:r>
              <a:rPr lang="nb-NO" sz="1700">
                <a:latin typeface="Aharoni" pitchFamily="2"/>
                <a:cs typeface="Aharoni" pitchFamily="2"/>
              </a:rPr>
              <a:t>Høsten er på vei</a:t>
            </a:r>
          </a:p>
          <a:p>
            <a:pPr marL="228600" lvl="0" indent="-228600">
              <a:lnSpc>
                <a:spcPct val="110000"/>
              </a:lnSpc>
              <a:spcBef>
                <a:spcPts val="1000"/>
              </a:spcBef>
              <a:spcAft>
                <a:spcPts val="0"/>
              </a:spcAft>
              <a:buChar char="•"/>
            </a:pPr>
            <a:r>
              <a:rPr lang="nb-NO" sz="1700">
                <a:latin typeface="Aharoni" pitchFamily="2"/>
                <a:cs typeface="Aharoni" pitchFamily="2"/>
              </a:rPr>
              <a:t>Vi har tilvenning</a:t>
            </a:r>
          </a:p>
          <a:p>
            <a:pPr marL="228600" lvl="0" indent="-228600">
              <a:lnSpc>
                <a:spcPct val="110000"/>
              </a:lnSpc>
              <a:spcBef>
                <a:spcPts val="1000"/>
              </a:spcBef>
              <a:spcAft>
                <a:spcPts val="0"/>
              </a:spcAft>
              <a:buChar char="•"/>
            </a:pPr>
            <a:r>
              <a:rPr lang="nb-NO" sz="1700">
                <a:latin typeface="Aharoni" pitchFamily="2"/>
                <a:cs typeface="Aharoni" pitchFamily="2"/>
              </a:rPr>
              <a:t>Vi er mye ute I frisk høstluft og snakker om høstegn</a:t>
            </a:r>
          </a:p>
          <a:p>
            <a:pPr marL="228600" lvl="0" indent="-228600">
              <a:lnSpc>
                <a:spcPct val="110000"/>
              </a:lnSpc>
              <a:spcBef>
                <a:spcPts val="1000"/>
              </a:spcBef>
              <a:spcAft>
                <a:spcPts val="0"/>
              </a:spcAft>
              <a:buChar char="•"/>
            </a:pPr>
            <a:r>
              <a:rPr lang="nb-NO" sz="1700">
                <a:latin typeface="Aharoni" pitchFamily="2"/>
                <a:cs typeface="Aharoni" pitchFamily="2"/>
              </a:rPr>
              <a:t>Vi har eventyrstund 1 gang i uka Alf Prøysen: Nøtteliten og Blåbærturen</a:t>
            </a:r>
          </a:p>
          <a:p>
            <a:pPr marL="228600" lvl="0" indent="-228600">
              <a:lnSpc>
                <a:spcPct val="110000"/>
              </a:lnSpc>
              <a:spcBef>
                <a:spcPts val="1000"/>
              </a:spcBef>
              <a:spcAft>
                <a:spcPts val="0"/>
              </a:spcAft>
              <a:buChar char="•"/>
            </a:pPr>
            <a:r>
              <a:rPr lang="nb-NO" sz="1700">
                <a:latin typeface="Aharoni" pitchFamily="2"/>
                <a:cs typeface="Aharoni" pitchFamily="2"/>
              </a:rPr>
              <a:t>Vi synger sanger og danser, gjerne høstsanger </a:t>
            </a:r>
          </a:p>
          <a:p>
            <a:pPr marL="228600" lvl="0" indent="-228600">
              <a:lnSpc>
                <a:spcPct val="110000"/>
              </a:lnSpc>
              <a:spcBef>
                <a:spcPts val="1000"/>
              </a:spcBef>
              <a:spcAft>
                <a:spcPts val="0"/>
              </a:spcAft>
              <a:buChar char="•"/>
            </a:pPr>
            <a:r>
              <a:rPr lang="nb-NO" sz="1700">
                <a:latin typeface="Aharoni" pitchFamily="2"/>
                <a:cs typeface="Aharoni" pitchFamily="2"/>
              </a:rPr>
              <a:t>I uke 38 er det brannvernuke</a:t>
            </a:r>
          </a:p>
          <a:p>
            <a:pPr marL="228600" lvl="0" indent="-228600">
              <a:lnSpc>
                <a:spcPct val="110000"/>
              </a:lnSpc>
              <a:spcBef>
                <a:spcPts val="1000"/>
              </a:spcBef>
              <a:spcAft>
                <a:spcPts val="0"/>
              </a:spcAft>
              <a:buChar char="•"/>
            </a:pPr>
            <a:r>
              <a:rPr lang="nb-NO" sz="1700">
                <a:latin typeface="Aharoni" pitchFamily="2"/>
                <a:cs typeface="Aharoni" pitchFamily="2"/>
              </a:rPr>
              <a:t>Miniprosjekt om høstfarger: tur for å plukke blader, kongler, male med konkreter som trykk</a:t>
            </a:r>
          </a:p>
        </p:txBody>
      </p:sp>
      <p:pic>
        <p:nvPicPr>
          <p:cNvPr id="3" name="Picture 2" descr="jubelis® | Rückblick - Wetter September - schöne herbstliche Motive auf ...">
            <a:extLst>
              <a:ext uri="{FF2B5EF4-FFF2-40B4-BE49-F238E27FC236}">
                <a16:creationId xmlns:a16="http://schemas.microsoft.com/office/drawing/2014/main" id="{23C81D20-C8BF-EAE0-5B93-407A255CBF1C}"/>
              </a:ext>
            </a:extLst>
          </p:cNvPr>
          <p:cNvPicPr>
            <a:picLocks noChangeAspect="1"/>
          </p:cNvPicPr>
          <p:nvPr/>
        </p:nvPicPr>
        <p:blipFill>
          <a:blip r:embed="rId2"/>
          <a:srcRect/>
          <a:stretch>
            <a:fillRect/>
          </a:stretch>
        </p:blipFill>
        <p:spPr>
          <a:xfrm>
            <a:off x="0" y="0"/>
            <a:ext cx="4785356" cy="685800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Slide1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D8C413-0246-B7A2-AE70-BE61757C1826}"/>
              </a:ext>
            </a:extLst>
          </p:cNvPr>
          <p:cNvSpPr txBox="1">
            <a:spLocks noGrp="1"/>
          </p:cNvSpPr>
          <p:nvPr>
            <p:ph type="title"/>
          </p:nvPr>
        </p:nvSpPr>
        <p:spPr>
          <a:xfrm>
            <a:off x="1028700" y="685800"/>
            <a:ext cx="1744711" cy="2157883"/>
          </a:xfrm>
        </p:spPr>
        <p:txBody>
          <a:bodyPr/>
          <a:lstStyle/>
          <a:p>
            <a:endParaRPr lang="nb-NO"/>
          </a:p>
        </p:txBody>
      </p:sp>
      <p:sp>
        <p:nvSpPr>
          <p:cNvPr id="3" name="Plassholder for innhold 2">
            <a:extLst>
              <a:ext uri="{FF2B5EF4-FFF2-40B4-BE49-F238E27FC236}">
                <a16:creationId xmlns:a16="http://schemas.microsoft.com/office/drawing/2014/main" id="{D1E5149B-F8C9-586B-A4F1-AF389DE065A1}"/>
              </a:ext>
            </a:extLst>
          </p:cNvPr>
          <p:cNvSpPr txBox="1">
            <a:spLocks noGrp="1"/>
          </p:cNvSpPr>
          <p:nvPr>
            <p:ph type="body" idx="2"/>
          </p:nvPr>
        </p:nvSpPr>
        <p:spPr>
          <a:xfrm>
            <a:off x="6256023" y="685800"/>
            <a:ext cx="5212080" cy="5175247"/>
          </a:xfrm>
        </p:spPr>
        <p:txBody>
          <a:bodyPr/>
          <a:lstStyle/>
          <a:p>
            <a:pPr lvl="0">
              <a:lnSpc>
                <a:spcPct val="100000"/>
              </a:lnSpc>
              <a:spcBef>
                <a:spcPts val="1000"/>
              </a:spcBef>
              <a:spcAft>
                <a:spcPts val="0"/>
              </a:spcAft>
            </a:pPr>
            <a:r>
              <a:rPr lang="nb-NO" sz="3200">
                <a:latin typeface="Abadi" pitchFamily="34"/>
              </a:rPr>
              <a:t>      Oktober 2024</a:t>
            </a:r>
          </a:p>
          <a:p>
            <a:pPr marL="228600" lvl="0" indent="-228600">
              <a:lnSpc>
                <a:spcPct val="100000"/>
              </a:lnSpc>
              <a:spcBef>
                <a:spcPts val="1000"/>
              </a:spcBef>
              <a:spcAft>
                <a:spcPts val="0"/>
              </a:spcAft>
              <a:buChar char="•"/>
            </a:pPr>
            <a:r>
              <a:rPr lang="nb-NO" sz="1700">
                <a:latin typeface="Aharoni" pitchFamily="2"/>
                <a:cs typeface="Aharoni" pitchFamily="2"/>
              </a:rPr>
              <a:t>Vi har tilvenning også I oktober. Nå er vi en  gruppe på 12 barn og 4 voksne</a:t>
            </a:r>
          </a:p>
          <a:p>
            <a:pPr marL="228600" lvl="0" indent="-228600">
              <a:lnSpc>
                <a:spcPct val="100000"/>
              </a:lnSpc>
              <a:spcBef>
                <a:spcPts val="1000"/>
              </a:spcBef>
              <a:spcAft>
                <a:spcPts val="0"/>
              </a:spcAft>
              <a:buChar char="•"/>
            </a:pPr>
            <a:r>
              <a:rPr lang="nb-NO" sz="1700">
                <a:latin typeface="Aharoni" pitchFamily="2"/>
                <a:cs typeface="Aharoni" pitchFamily="2"/>
              </a:rPr>
              <a:t>Vi deler oss litt i grupper slik at vi kan gjøre aktiviteter og turer som normalt </a:t>
            </a:r>
          </a:p>
          <a:p>
            <a:pPr marL="228600" lvl="0" indent="-228600">
              <a:lnSpc>
                <a:spcPct val="100000"/>
              </a:lnSpc>
              <a:spcBef>
                <a:spcPts val="1000"/>
              </a:spcBef>
              <a:spcAft>
                <a:spcPts val="0"/>
              </a:spcAft>
              <a:buChar char="•"/>
            </a:pPr>
            <a:r>
              <a:rPr lang="nb-NO" sz="1700">
                <a:latin typeface="Aharoni" pitchFamily="2"/>
                <a:cs typeface="Aharoni" pitchFamily="2"/>
              </a:rPr>
              <a:t>Eventyrstund 1 gang i uka. Alf Prøysen: Nøtteliten, Blåbærturen</a:t>
            </a:r>
          </a:p>
          <a:p>
            <a:pPr marL="228600" lvl="0" indent="-228600">
              <a:lnSpc>
                <a:spcPct val="100000"/>
              </a:lnSpc>
              <a:spcBef>
                <a:spcPts val="1000"/>
              </a:spcBef>
              <a:spcAft>
                <a:spcPts val="0"/>
              </a:spcAft>
              <a:buChar char="•"/>
            </a:pPr>
            <a:r>
              <a:rPr lang="nb-NO" sz="1700">
                <a:latin typeface="Aharoni" pitchFamily="2"/>
                <a:cs typeface="Aharoni" pitchFamily="2"/>
              </a:rPr>
              <a:t>Miniprosjekt om blader: Vi går tur for å se på blader og høstfarger, og plukker med oss noen. Vi maler på bladene og trykker på papir. Synge “Når bladene de faller ned”. (Med bevegelser).</a:t>
            </a:r>
          </a:p>
          <a:p>
            <a:pPr marL="228600" lvl="0" indent="-228600">
              <a:lnSpc>
                <a:spcPct val="100000"/>
              </a:lnSpc>
              <a:spcBef>
                <a:spcPts val="1000"/>
              </a:spcBef>
              <a:spcAft>
                <a:spcPts val="0"/>
              </a:spcAft>
              <a:buChar char="•"/>
            </a:pPr>
            <a:r>
              <a:rPr lang="nb-NO" sz="1700">
                <a:latin typeface="Aharoni" pitchFamily="2"/>
                <a:cs typeface="Aharoni" pitchFamily="2"/>
              </a:rPr>
              <a:t>FN dagen er 24. oktober. Fokus på FN konvensjonen og barns rettigheter</a:t>
            </a:r>
          </a:p>
          <a:p>
            <a:pPr marL="228600" lvl="0" indent="-228600">
              <a:lnSpc>
                <a:spcPct val="100000"/>
              </a:lnSpc>
              <a:spcBef>
                <a:spcPts val="1000"/>
              </a:spcBef>
              <a:spcAft>
                <a:spcPts val="0"/>
              </a:spcAft>
              <a:buChar char="•"/>
            </a:pPr>
            <a:r>
              <a:rPr lang="nb-NO" sz="1700">
                <a:latin typeface="Aharoni" pitchFamily="2"/>
                <a:cs typeface="Aharoni" pitchFamily="2"/>
              </a:rPr>
              <a:t>Vi starter med foreldresamtaler </a:t>
            </a:r>
          </a:p>
        </p:txBody>
      </p:sp>
      <p:sp>
        <p:nvSpPr>
          <p:cNvPr id="4" name="Plassholder for tekst 3">
            <a:extLst>
              <a:ext uri="{FF2B5EF4-FFF2-40B4-BE49-F238E27FC236}">
                <a16:creationId xmlns:a16="http://schemas.microsoft.com/office/drawing/2014/main" id="{905F7C65-AF80-B612-A782-66530FFBEF5E}"/>
              </a:ext>
            </a:extLst>
          </p:cNvPr>
          <p:cNvSpPr txBox="1">
            <a:spLocks noGrp="1"/>
          </p:cNvSpPr>
          <p:nvPr>
            <p:ph idx="1"/>
          </p:nvPr>
        </p:nvSpPr>
        <p:spPr>
          <a:xfrm>
            <a:off x="-433864" y="2680005"/>
            <a:ext cx="2060399" cy="3350791"/>
          </a:xfrm>
        </p:spPr>
        <p:txBody>
          <a:bodyPr/>
          <a:lstStyle/>
          <a:p>
            <a:endParaRPr lang="nb-NO"/>
          </a:p>
        </p:txBody>
      </p:sp>
      <p:pic>
        <p:nvPicPr>
          <p:cNvPr id="5" name="Picture 4" descr="PR-Tipps für den Monat Oktober - experto.de">
            <a:extLst>
              <a:ext uri="{FF2B5EF4-FFF2-40B4-BE49-F238E27FC236}">
                <a16:creationId xmlns:a16="http://schemas.microsoft.com/office/drawing/2014/main" id="{37A37716-8249-C447-A700-C794075212B1}"/>
              </a:ext>
            </a:extLst>
          </p:cNvPr>
          <p:cNvPicPr>
            <a:picLocks noChangeAspect="1"/>
          </p:cNvPicPr>
          <p:nvPr/>
        </p:nvPicPr>
        <p:blipFill>
          <a:blip r:embed="rId2"/>
          <a:srcRect/>
          <a:stretch>
            <a:fillRect/>
          </a:stretch>
        </p:blipFill>
        <p:spPr>
          <a:xfrm>
            <a:off x="0" y="0"/>
            <a:ext cx="4724403" cy="685800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name="Slide1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713492-61A4-14D7-F967-590BE19A2B78}"/>
              </a:ext>
            </a:extLst>
          </p:cNvPr>
          <p:cNvSpPr txBox="1">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316C5E54-8FD7-B997-10CF-E0B7802F0009}"/>
              </a:ext>
            </a:extLst>
          </p:cNvPr>
          <p:cNvSpPr txBox="1">
            <a:spLocks noGrp="1"/>
          </p:cNvSpPr>
          <p:nvPr>
            <p:ph type="body" idx="2"/>
          </p:nvPr>
        </p:nvSpPr>
        <p:spPr>
          <a:xfrm>
            <a:off x="6256023" y="685800"/>
            <a:ext cx="5212080" cy="5175247"/>
          </a:xfrm>
        </p:spPr>
        <p:txBody>
          <a:bodyPr/>
          <a:lstStyle/>
          <a:p>
            <a:pPr lvl="0">
              <a:lnSpc>
                <a:spcPct val="120000"/>
              </a:lnSpc>
              <a:spcBef>
                <a:spcPts val="1000"/>
              </a:spcBef>
              <a:spcAft>
                <a:spcPts val="0"/>
              </a:spcAft>
            </a:pPr>
            <a:r>
              <a:rPr lang="nb-NO" sz="3200"/>
              <a:t>    </a:t>
            </a:r>
            <a:r>
              <a:rPr lang="nb-NO" sz="3200">
                <a:latin typeface="Abadi" pitchFamily="34"/>
              </a:rPr>
              <a:t>NOVEMBER 2024 </a:t>
            </a:r>
          </a:p>
          <a:p>
            <a:pPr marL="228600" lvl="0" indent="-228600">
              <a:lnSpc>
                <a:spcPct val="120000"/>
              </a:lnSpc>
              <a:spcBef>
                <a:spcPts val="1000"/>
              </a:spcBef>
              <a:spcAft>
                <a:spcPts val="0"/>
              </a:spcAft>
              <a:buChar char="•"/>
            </a:pPr>
            <a:r>
              <a:rPr lang="nb-NO" sz="2000">
                <a:latin typeface="Aharoni" pitchFamily="2"/>
                <a:cs typeface="Aharoni" pitchFamily="2"/>
              </a:rPr>
              <a:t>Foreldresamtaler</a:t>
            </a:r>
          </a:p>
          <a:p>
            <a:pPr marL="228600" lvl="0" indent="-228600">
              <a:lnSpc>
                <a:spcPct val="120000"/>
              </a:lnSpc>
              <a:spcBef>
                <a:spcPts val="1000"/>
              </a:spcBef>
              <a:spcAft>
                <a:spcPts val="0"/>
              </a:spcAft>
              <a:buChar char="•"/>
            </a:pPr>
            <a:r>
              <a:rPr lang="nb-NO" sz="2000">
                <a:latin typeface="Aharoni" pitchFamily="2"/>
                <a:cs typeface="Aharoni" pitchFamily="2"/>
              </a:rPr>
              <a:t>Eventyrstund en dag i uka med eventyret Geitekillingen som kunne telle til ti av Alf Prøysen</a:t>
            </a:r>
          </a:p>
          <a:p>
            <a:pPr marL="228600" lvl="0" indent="-228600">
              <a:lnSpc>
                <a:spcPct val="120000"/>
              </a:lnSpc>
              <a:spcBef>
                <a:spcPts val="1000"/>
              </a:spcBef>
              <a:spcAft>
                <a:spcPts val="0"/>
              </a:spcAft>
              <a:buChar char="•"/>
            </a:pPr>
            <a:r>
              <a:rPr lang="nb-NO" sz="2000">
                <a:latin typeface="Aharoni" pitchFamily="2"/>
                <a:cs typeface="Aharoni" pitchFamily="2"/>
              </a:rPr>
              <a:t>Aktivitet og lekegrupper </a:t>
            </a:r>
          </a:p>
          <a:p>
            <a:pPr marL="228600" lvl="0" indent="-228600">
              <a:lnSpc>
                <a:spcPct val="120000"/>
              </a:lnSpc>
              <a:spcBef>
                <a:spcPts val="1000"/>
              </a:spcBef>
              <a:spcAft>
                <a:spcPts val="0"/>
              </a:spcAft>
              <a:buChar char="•"/>
            </a:pPr>
            <a:r>
              <a:rPr lang="nb-NO" sz="2000">
                <a:latin typeface="Aharoni" pitchFamily="2"/>
                <a:cs typeface="Aharoni" pitchFamily="2"/>
              </a:rPr>
              <a:t>Miniprosjekt- lys og mørke. </a:t>
            </a:r>
          </a:p>
          <a:p>
            <a:pPr marL="228600" lvl="0" indent="-228600">
              <a:lnSpc>
                <a:spcPct val="120000"/>
              </a:lnSpc>
              <a:spcBef>
                <a:spcPts val="1000"/>
              </a:spcBef>
              <a:spcAft>
                <a:spcPts val="0"/>
              </a:spcAft>
              <a:buChar char="•"/>
            </a:pPr>
            <a:r>
              <a:rPr lang="nb-NO" sz="2000">
                <a:latin typeface="Aharoni" pitchFamily="2"/>
                <a:cs typeface="Aharoni" pitchFamily="2"/>
              </a:rPr>
              <a:t>I slutten av November gjør vi litt juleforberedelser og synger julesanger</a:t>
            </a:r>
          </a:p>
        </p:txBody>
      </p:sp>
      <p:sp>
        <p:nvSpPr>
          <p:cNvPr id="4" name="Plassholder for tekst 3">
            <a:extLst>
              <a:ext uri="{FF2B5EF4-FFF2-40B4-BE49-F238E27FC236}">
                <a16:creationId xmlns:a16="http://schemas.microsoft.com/office/drawing/2014/main" id="{B3513343-3ADD-D7F6-1581-78413EE312AB}"/>
              </a:ext>
            </a:extLst>
          </p:cNvPr>
          <p:cNvSpPr txBox="1">
            <a:spLocks noGrp="1"/>
          </p:cNvSpPr>
          <p:nvPr>
            <p:ph idx="1"/>
          </p:nvPr>
        </p:nvSpPr>
        <p:spPr>
          <a:xfrm>
            <a:off x="1374142" y="2863919"/>
            <a:ext cx="1722217" cy="2862584"/>
          </a:xfrm>
        </p:spPr>
        <p:txBody>
          <a:bodyPr/>
          <a:lstStyle/>
          <a:p>
            <a:endParaRPr lang="nb-NO"/>
          </a:p>
        </p:txBody>
      </p:sp>
      <p:pic>
        <p:nvPicPr>
          <p:cNvPr id="5" name="Picture 2" descr="Veranstaltungen im November – Kulturkreis Uelzen e.V.">
            <a:extLst>
              <a:ext uri="{FF2B5EF4-FFF2-40B4-BE49-F238E27FC236}">
                <a16:creationId xmlns:a16="http://schemas.microsoft.com/office/drawing/2014/main" id="{518A5EAE-A471-0B90-A440-3D63B61E5524}"/>
              </a:ext>
            </a:extLst>
          </p:cNvPr>
          <p:cNvPicPr>
            <a:picLocks noChangeAspect="1"/>
          </p:cNvPicPr>
          <p:nvPr/>
        </p:nvPicPr>
        <p:blipFill>
          <a:blip r:embed="rId2"/>
          <a:srcRect/>
          <a:stretch>
            <a:fillRect/>
          </a:stretch>
        </p:blipFill>
        <p:spPr>
          <a:xfrm>
            <a:off x="0" y="0"/>
            <a:ext cx="4805684" cy="685800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name="Slide16">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3DFF34-D52D-5546-4BFC-65B94F3F77D5}"/>
              </a:ext>
            </a:extLst>
          </p:cNvPr>
          <p:cNvSpPr txBox="1">
            <a:spLocks noGrp="1"/>
          </p:cNvSpPr>
          <p:nvPr>
            <p:ph type="title"/>
          </p:nvPr>
        </p:nvSpPr>
        <p:spPr>
          <a:xfrm>
            <a:off x="-2943225" y="685800"/>
            <a:ext cx="3855723" cy="2157883"/>
          </a:xfrm>
        </p:spPr>
        <p:txBody>
          <a:bodyPr/>
          <a:lstStyle/>
          <a:p>
            <a:endParaRPr lang="nb-NO"/>
          </a:p>
        </p:txBody>
      </p:sp>
      <p:sp>
        <p:nvSpPr>
          <p:cNvPr id="3" name="Plassholder for innhold 2">
            <a:extLst>
              <a:ext uri="{FF2B5EF4-FFF2-40B4-BE49-F238E27FC236}">
                <a16:creationId xmlns:a16="http://schemas.microsoft.com/office/drawing/2014/main" id="{0AF2E505-483F-C7D5-0687-F49F6E73548F}"/>
              </a:ext>
            </a:extLst>
          </p:cNvPr>
          <p:cNvSpPr txBox="1">
            <a:spLocks noGrp="1"/>
          </p:cNvSpPr>
          <p:nvPr>
            <p:ph type="body" idx="2"/>
          </p:nvPr>
        </p:nvSpPr>
        <p:spPr>
          <a:xfrm>
            <a:off x="6256023" y="685800"/>
            <a:ext cx="5212080" cy="5175247"/>
          </a:xfrm>
        </p:spPr>
        <p:txBody>
          <a:bodyPr/>
          <a:lstStyle/>
          <a:p>
            <a:pPr lvl="0">
              <a:lnSpc>
                <a:spcPct val="120000"/>
              </a:lnSpc>
              <a:spcBef>
                <a:spcPts val="1000"/>
              </a:spcBef>
              <a:spcAft>
                <a:spcPts val="0"/>
              </a:spcAft>
            </a:pPr>
            <a:r>
              <a:rPr lang="nb-NO" sz="3200"/>
              <a:t>      </a:t>
            </a:r>
            <a:r>
              <a:rPr lang="nb-NO" sz="3200">
                <a:latin typeface="Abadi" pitchFamily="34"/>
              </a:rPr>
              <a:t>DESEMBER 2024 </a:t>
            </a:r>
          </a:p>
          <a:p>
            <a:pPr marL="228600" lvl="0" indent="-228600">
              <a:lnSpc>
                <a:spcPct val="120000"/>
              </a:lnSpc>
              <a:spcBef>
                <a:spcPts val="1000"/>
              </a:spcBef>
              <a:spcAft>
                <a:spcPts val="0"/>
              </a:spcAft>
              <a:buChar char="•"/>
            </a:pPr>
            <a:r>
              <a:rPr lang="nb-NO" sz="2000">
                <a:latin typeface="Aharoni" pitchFamily="2"/>
                <a:cs typeface="Aharoni" pitchFamily="2"/>
              </a:rPr>
              <a:t>Desembermåned skal være en måned fylt med ro i barnehagen. Men, vi skal gjøre litt hyggelige juleaktiviteter</a:t>
            </a:r>
          </a:p>
          <a:p>
            <a:pPr marL="228600" lvl="0" indent="-228600">
              <a:lnSpc>
                <a:spcPct val="120000"/>
              </a:lnSpc>
              <a:spcBef>
                <a:spcPts val="1000"/>
              </a:spcBef>
              <a:spcAft>
                <a:spcPts val="0"/>
              </a:spcAft>
              <a:buChar char="•"/>
            </a:pPr>
            <a:r>
              <a:rPr lang="nb-NO" sz="2000">
                <a:latin typeface="Aharoni" pitchFamily="2"/>
                <a:cs typeface="Aharoni" pitchFamily="2"/>
              </a:rPr>
              <a:t>Synge julesanger </a:t>
            </a:r>
          </a:p>
          <a:p>
            <a:pPr marL="228600" lvl="0" indent="-228600">
              <a:lnSpc>
                <a:spcPct val="120000"/>
              </a:lnSpc>
              <a:spcBef>
                <a:spcPts val="1000"/>
              </a:spcBef>
              <a:spcAft>
                <a:spcPts val="0"/>
              </a:spcAft>
              <a:buChar char="•"/>
            </a:pPr>
            <a:r>
              <a:rPr lang="nb-NO" sz="2000">
                <a:latin typeface="Aharoni" pitchFamily="2"/>
                <a:cs typeface="Aharoni" pitchFamily="2"/>
              </a:rPr>
              <a:t>Eventyrstund med Musevisa, Snekker Andersen og julenissen</a:t>
            </a:r>
          </a:p>
          <a:p>
            <a:pPr marL="228600" lvl="0" indent="-228600">
              <a:lnSpc>
                <a:spcPct val="120000"/>
              </a:lnSpc>
              <a:spcBef>
                <a:spcPts val="1000"/>
              </a:spcBef>
              <a:spcAft>
                <a:spcPts val="0"/>
              </a:spcAft>
              <a:buChar char="•"/>
            </a:pPr>
            <a:r>
              <a:rPr lang="nb-NO" sz="2000">
                <a:latin typeface="Aharoni" pitchFamily="2"/>
                <a:cs typeface="Aharoni" pitchFamily="2"/>
              </a:rPr>
              <a:t>Pynte til jul </a:t>
            </a:r>
          </a:p>
          <a:p>
            <a:pPr marL="228600" lvl="0" indent="-228600">
              <a:lnSpc>
                <a:spcPct val="120000"/>
              </a:lnSpc>
              <a:spcBef>
                <a:spcPts val="1000"/>
              </a:spcBef>
              <a:spcAft>
                <a:spcPts val="0"/>
              </a:spcAft>
              <a:buChar char="•"/>
            </a:pPr>
            <a:r>
              <a:rPr lang="nb-NO" sz="2000">
                <a:latin typeface="Aharoni" pitchFamily="2"/>
                <a:cs typeface="Aharoni" pitchFamily="2"/>
              </a:rPr>
              <a:t>Prøve å bake litt </a:t>
            </a:r>
          </a:p>
          <a:p>
            <a:pPr marL="228600" lvl="0" indent="-228600">
              <a:lnSpc>
                <a:spcPct val="120000"/>
              </a:lnSpc>
              <a:spcBef>
                <a:spcPts val="1000"/>
              </a:spcBef>
              <a:spcAft>
                <a:spcPts val="0"/>
              </a:spcAft>
              <a:buChar char="•"/>
            </a:pPr>
            <a:r>
              <a:rPr lang="nb-NO" sz="2000">
                <a:latin typeface="Aharoni" pitchFamily="2"/>
                <a:cs typeface="Aharoni" pitchFamily="2"/>
              </a:rPr>
              <a:t>Nissefest og Luciamarkering </a:t>
            </a:r>
          </a:p>
        </p:txBody>
      </p:sp>
      <p:sp>
        <p:nvSpPr>
          <p:cNvPr id="4" name="Plassholder for tekst 3">
            <a:extLst>
              <a:ext uri="{FF2B5EF4-FFF2-40B4-BE49-F238E27FC236}">
                <a16:creationId xmlns:a16="http://schemas.microsoft.com/office/drawing/2014/main" id="{B32BA30C-3405-E6E2-9188-AD02C044AE1A}"/>
              </a:ext>
            </a:extLst>
          </p:cNvPr>
          <p:cNvSpPr txBox="1">
            <a:spLocks noGrp="1"/>
          </p:cNvSpPr>
          <p:nvPr>
            <p:ph idx="1"/>
          </p:nvPr>
        </p:nvSpPr>
        <p:spPr>
          <a:xfrm>
            <a:off x="723903" y="2856347"/>
            <a:ext cx="3855723" cy="3011055"/>
          </a:xfrm>
        </p:spPr>
        <p:txBody>
          <a:bodyPr/>
          <a:lstStyle/>
          <a:p>
            <a:endParaRPr lang="nb-NO"/>
          </a:p>
        </p:txBody>
      </p:sp>
      <p:pic>
        <p:nvPicPr>
          <p:cNvPr id="5" name="Picture 2" descr="Bilde juletre - Gratis Bildene - bilde 28170">
            <a:extLst>
              <a:ext uri="{FF2B5EF4-FFF2-40B4-BE49-F238E27FC236}">
                <a16:creationId xmlns:a16="http://schemas.microsoft.com/office/drawing/2014/main" id="{50C30CA9-8A03-E15D-4FFC-6256A7A499E4}"/>
              </a:ext>
            </a:extLst>
          </p:cNvPr>
          <p:cNvPicPr>
            <a:picLocks noChangeAspect="1"/>
          </p:cNvPicPr>
          <p:nvPr/>
        </p:nvPicPr>
        <p:blipFill>
          <a:blip r:embed="rId2"/>
          <a:srcRect/>
          <a:stretch>
            <a:fillRect/>
          </a:stretch>
        </p:blipFill>
        <p:spPr>
          <a:xfrm>
            <a:off x="0" y="0"/>
            <a:ext cx="4683757" cy="685800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name="Slide17">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47C0B8DF-032D-E416-3CEF-CF179F216A38}"/>
              </a:ext>
            </a:extLst>
          </p:cNvPr>
          <p:cNvSpPr txBox="1">
            <a:spLocks noGrp="1"/>
          </p:cNvSpPr>
          <p:nvPr>
            <p:ph type="body" idx="2"/>
          </p:nvPr>
        </p:nvSpPr>
        <p:spPr>
          <a:xfrm>
            <a:off x="6256023" y="685800"/>
            <a:ext cx="5212080" cy="5175247"/>
          </a:xfrm>
        </p:spPr>
        <p:txBody>
          <a:bodyPr/>
          <a:lstStyle/>
          <a:p>
            <a:pPr lvl="0">
              <a:lnSpc>
                <a:spcPct val="110000"/>
              </a:lnSpc>
              <a:spcBef>
                <a:spcPts val="1000"/>
              </a:spcBef>
              <a:spcAft>
                <a:spcPts val="0"/>
              </a:spcAft>
            </a:pPr>
            <a:r>
              <a:rPr lang="nb-NO" sz="3000"/>
              <a:t>        </a:t>
            </a:r>
            <a:r>
              <a:rPr lang="nb-NO" sz="3200">
                <a:latin typeface="Abadi" pitchFamily="34"/>
              </a:rPr>
              <a:t>JANUAR 2025 </a:t>
            </a:r>
          </a:p>
          <a:p>
            <a:pPr marL="228600" lvl="0" indent="-228600">
              <a:lnSpc>
                <a:spcPct val="110000"/>
              </a:lnSpc>
              <a:spcBef>
                <a:spcPts val="1000"/>
              </a:spcBef>
              <a:spcAft>
                <a:spcPts val="0"/>
              </a:spcAft>
              <a:buChar char="•"/>
            </a:pPr>
            <a:r>
              <a:rPr lang="nb-NO" sz="1900">
                <a:latin typeface="Aharoni" pitchFamily="2"/>
                <a:cs typeface="Aharoni" pitchFamily="2"/>
              </a:rPr>
              <a:t>I januar er det tilvenning igjen, om vi får flere barn på vår gruppe</a:t>
            </a:r>
          </a:p>
          <a:p>
            <a:pPr marL="228600" lvl="0" indent="-228600">
              <a:lnSpc>
                <a:spcPct val="110000"/>
              </a:lnSpc>
              <a:spcBef>
                <a:spcPts val="1000"/>
              </a:spcBef>
              <a:spcAft>
                <a:spcPts val="0"/>
              </a:spcAft>
              <a:buChar char="•"/>
            </a:pPr>
            <a:r>
              <a:rPr lang="nb-NO" sz="1900">
                <a:latin typeface="Aharoni" pitchFamily="2"/>
                <a:cs typeface="Aharoni" pitchFamily="2"/>
              </a:rPr>
              <a:t>Vi håper vi får snø. Noen av barna opplever snø for første gang. Vi skal bli kjent med og gjøre erfaringer med snø. Da bruker vi hele kroppen og sansene. Er den kald, våt, hard eller myk? </a:t>
            </a:r>
          </a:p>
          <a:p>
            <a:pPr marL="228600" lvl="0" indent="-228600">
              <a:lnSpc>
                <a:spcPct val="110000"/>
              </a:lnSpc>
              <a:spcBef>
                <a:spcPts val="1000"/>
              </a:spcBef>
              <a:spcAft>
                <a:spcPts val="0"/>
              </a:spcAft>
              <a:buChar char="•"/>
            </a:pPr>
            <a:r>
              <a:rPr lang="nb-NO" sz="1900">
                <a:latin typeface="Aharoni" pitchFamily="2"/>
                <a:cs typeface="Aharoni" pitchFamily="2"/>
              </a:rPr>
              <a:t>Miniprosjekt med snø/is </a:t>
            </a:r>
          </a:p>
          <a:p>
            <a:pPr marL="228600" lvl="0" indent="-228600">
              <a:lnSpc>
                <a:spcPct val="110000"/>
              </a:lnSpc>
              <a:spcBef>
                <a:spcPts val="1000"/>
              </a:spcBef>
              <a:spcAft>
                <a:spcPts val="0"/>
              </a:spcAft>
              <a:buChar char="•"/>
            </a:pPr>
            <a:r>
              <a:rPr lang="nb-NO" sz="1900">
                <a:latin typeface="Aharoni" pitchFamily="2"/>
                <a:cs typeface="Aharoni" pitchFamily="2"/>
              </a:rPr>
              <a:t>Sanger og regler med vintertema </a:t>
            </a:r>
          </a:p>
          <a:p>
            <a:pPr marL="228600" lvl="0" indent="-228600">
              <a:lnSpc>
                <a:spcPct val="110000"/>
              </a:lnSpc>
              <a:spcBef>
                <a:spcPts val="1000"/>
              </a:spcBef>
              <a:spcAft>
                <a:spcPts val="0"/>
              </a:spcAft>
              <a:buChar char="•"/>
            </a:pPr>
            <a:r>
              <a:rPr lang="nb-NO" sz="1900">
                <a:latin typeface="Aharoni" pitchFamily="2"/>
                <a:cs typeface="Aharoni" pitchFamily="2"/>
              </a:rPr>
              <a:t>Eventyrstund: Teddybjørnens vise og Skinnvotten</a:t>
            </a:r>
          </a:p>
          <a:p>
            <a:pPr marL="228600" lvl="0" indent="-228600">
              <a:lnSpc>
                <a:spcPct val="110000"/>
              </a:lnSpc>
              <a:spcBef>
                <a:spcPts val="1000"/>
              </a:spcBef>
              <a:spcAft>
                <a:spcPts val="0"/>
              </a:spcAft>
              <a:buChar char="•"/>
            </a:pPr>
            <a:endParaRPr lang="nb-NO" sz="1900"/>
          </a:p>
        </p:txBody>
      </p:sp>
      <p:pic>
        <p:nvPicPr>
          <p:cNvPr id="3" name="Picture 6" descr="Bildet : snø, vinter, Sky, himmel, sollys, frost, is, hjerte, vær ...">
            <a:extLst>
              <a:ext uri="{FF2B5EF4-FFF2-40B4-BE49-F238E27FC236}">
                <a16:creationId xmlns:a16="http://schemas.microsoft.com/office/drawing/2014/main" id="{E4314386-8769-C644-8344-F044872F8CBA}"/>
              </a:ext>
            </a:extLst>
          </p:cNvPr>
          <p:cNvPicPr>
            <a:picLocks noChangeAspect="1"/>
          </p:cNvPicPr>
          <p:nvPr/>
        </p:nvPicPr>
        <p:blipFill>
          <a:blip r:embed="rId2"/>
          <a:srcRect/>
          <a:stretch>
            <a:fillRect/>
          </a:stretch>
        </p:blipFill>
        <p:spPr>
          <a:xfrm>
            <a:off x="0" y="0"/>
            <a:ext cx="4815843" cy="6858000"/>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name="Slide18">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DBE6A1-11B5-4041-2817-840A52AD257D}"/>
              </a:ext>
            </a:extLst>
          </p:cNvPr>
          <p:cNvSpPr txBox="1">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C285DA6-0B27-54F7-F9B1-8426FB862249}"/>
              </a:ext>
            </a:extLst>
          </p:cNvPr>
          <p:cNvSpPr txBox="1">
            <a:spLocks noGrp="1"/>
          </p:cNvSpPr>
          <p:nvPr>
            <p:ph type="body" idx="2"/>
          </p:nvPr>
        </p:nvSpPr>
        <p:spPr>
          <a:xfrm>
            <a:off x="6256023" y="685800"/>
            <a:ext cx="5212080" cy="5175247"/>
          </a:xfrm>
        </p:spPr>
        <p:txBody>
          <a:bodyPr/>
          <a:lstStyle/>
          <a:p>
            <a:pPr lvl="0">
              <a:lnSpc>
                <a:spcPct val="110000"/>
              </a:lnSpc>
              <a:spcBef>
                <a:spcPts val="1000"/>
              </a:spcBef>
              <a:spcAft>
                <a:spcPts val="0"/>
              </a:spcAft>
            </a:pPr>
            <a:r>
              <a:rPr lang="nb-NO" sz="2000">
                <a:latin typeface="Abadi" pitchFamily="34"/>
              </a:rPr>
              <a:t>          </a:t>
            </a:r>
            <a:r>
              <a:rPr lang="nb-NO" sz="3200">
                <a:latin typeface="Abadi" pitchFamily="34"/>
              </a:rPr>
              <a:t>FEBRUAR 2025</a:t>
            </a:r>
          </a:p>
          <a:p>
            <a:pPr marL="228600" lvl="0" indent="-228600">
              <a:lnSpc>
                <a:spcPct val="110000"/>
              </a:lnSpc>
              <a:spcBef>
                <a:spcPts val="1000"/>
              </a:spcBef>
              <a:spcAft>
                <a:spcPts val="0"/>
              </a:spcAft>
              <a:buChar char="•"/>
            </a:pPr>
            <a:r>
              <a:rPr lang="nb-NO" sz="2000">
                <a:latin typeface="Aharoni" pitchFamily="2"/>
                <a:cs typeface="Aharoni" pitchFamily="2"/>
              </a:rPr>
              <a:t>Vi fortsetter med snø, is og vinter som tema </a:t>
            </a:r>
          </a:p>
          <a:p>
            <a:pPr marL="228600" lvl="0" indent="-228600">
              <a:lnSpc>
                <a:spcPct val="110000"/>
              </a:lnSpc>
              <a:spcBef>
                <a:spcPts val="1000"/>
              </a:spcBef>
              <a:spcAft>
                <a:spcPts val="0"/>
              </a:spcAft>
              <a:buChar char="•"/>
            </a:pPr>
            <a:r>
              <a:rPr lang="nb-NO" sz="2000">
                <a:latin typeface="Aharoni" pitchFamily="2"/>
                <a:cs typeface="Aharoni" pitchFamily="2"/>
              </a:rPr>
              <a:t>Miniprosjekt om snø/is </a:t>
            </a:r>
          </a:p>
          <a:p>
            <a:pPr marL="228600" lvl="0" indent="-228600">
              <a:lnSpc>
                <a:spcPct val="110000"/>
              </a:lnSpc>
              <a:spcBef>
                <a:spcPts val="1000"/>
              </a:spcBef>
              <a:spcAft>
                <a:spcPts val="0"/>
              </a:spcAft>
              <a:buChar char="•"/>
            </a:pPr>
            <a:r>
              <a:rPr lang="nb-NO" sz="2000">
                <a:latin typeface="Aharoni" pitchFamily="2"/>
                <a:cs typeface="Aharoni" pitchFamily="2"/>
              </a:rPr>
              <a:t>6. februar er samefolkets dag. Vi markerer det med mat som vi forbinder med samene. Vi hører på joik, og lager magisk vinterstemning med lys inne på avdelingen</a:t>
            </a:r>
          </a:p>
          <a:p>
            <a:pPr marL="228600" lvl="0" indent="-228600">
              <a:lnSpc>
                <a:spcPct val="110000"/>
              </a:lnSpc>
              <a:spcBef>
                <a:spcPts val="1000"/>
              </a:spcBef>
              <a:spcAft>
                <a:spcPts val="0"/>
              </a:spcAft>
              <a:buChar char="•"/>
            </a:pPr>
            <a:r>
              <a:rPr lang="nb-NO" sz="2000">
                <a:latin typeface="Aharoni" pitchFamily="2"/>
                <a:cs typeface="Aharoni" pitchFamily="2"/>
              </a:rPr>
              <a:t>Eventyrstund med Teddybjørnens vise og Skinnvotten</a:t>
            </a:r>
          </a:p>
          <a:p>
            <a:pPr marL="228600" lvl="0" indent="-228600">
              <a:lnSpc>
                <a:spcPct val="110000"/>
              </a:lnSpc>
              <a:spcBef>
                <a:spcPts val="1000"/>
              </a:spcBef>
              <a:spcAft>
                <a:spcPts val="0"/>
              </a:spcAft>
              <a:buChar char="•"/>
            </a:pPr>
            <a:endParaRPr lang="nb-NO" sz="2000"/>
          </a:p>
        </p:txBody>
      </p:sp>
      <p:sp>
        <p:nvSpPr>
          <p:cNvPr id="4" name="Plassholder for tekst 3">
            <a:extLst>
              <a:ext uri="{FF2B5EF4-FFF2-40B4-BE49-F238E27FC236}">
                <a16:creationId xmlns:a16="http://schemas.microsoft.com/office/drawing/2014/main" id="{C2F9BD45-353E-CF41-06E8-1038E464C138}"/>
              </a:ext>
            </a:extLst>
          </p:cNvPr>
          <p:cNvSpPr txBox="1">
            <a:spLocks noGrp="1"/>
          </p:cNvSpPr>
          <p:nvPr>
            <p:ph idx="1"/>
          </p:nvPr>
        </p:nvSpPr>
        <p:spPr>
          <a:xfrm>
            <a:off x="317031" y="2755974"/>
            <a:ext cx="838980" cy="3211793"/>
          </a:xfrm>
        </p:spPr>
        <p:txBody>
          <a:bodyPr/>
          <a:lstStyle/>
          <a:p>
            <a:endParaRPr lang="nb-NO"/>
          </a:p>
        </p:txBody>
      </p:sp>
      <p:pic>
        <p:nvPicPr>
          <p:cNvPr id="5" name="Picture 6" descr="Feirer samefolkets dag på Sortland | LoVe24.no">
            <a:extLst>
              <a:ext uri="{FF2B5EF4-FFF2-40B4-BE49-F238E27FC236}">
                <a16:creationId xmlns:a16="http://schemas.microsoft.com/office/drawing/2014/main" id="{789A1F72-E72A-AEC6-EC88-B1EE61A10336}"/>
              </a:ext>
            </a:extLst>
          </p:cNvPr>
          <p:cNvPicPr>
            <a:picLocks noChangeAspect="1"/>
          </p:cNvPicPr>
          <p:nvPr/>
        </p:nvPicPr>
        <p:blipFill>
          <a:blip r:embed="rId2"/>
          <a:srcRect/>
          <a:stretch>
            <a:fillRect/>
          </a:stretch>
        </p:blipFill>
        <p:spPr>
          <a:xfrm>
            <a:off x="0" y="0"/>
            <a:ext cx="4795515" cy="685800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Slide19">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B5D483-DE6A-655D-B46A-B64E7AA855E6}"/>
              </a:ext>
            </a:extLst>
          </p:cNvPr>
          <p:cNvSpPr txBox="1">
            <a:spLocks noGrp="1"/>
          </p:cNvSpPr>
          <p:nvPr>
            <p:ph type="title"/>
          </p:nvPr>
        </p:nvSpPr>
        <p:spPr>
          <a:xfrm>
            <a:off x="-1488442" y="485144"/>
            <a:ext cx="2966331" cy="2157883"/>
          </a:xfrm>
        </p:spPr>
        <p:txBody>
          <a:bodyPr/>
          <a:lstStyle/>
          <a:p>
            <a:endParaRPr lang="nb-NO"/>
          </a:p>
        </p:txBody>
      </p:sp>
      <p:sp>
        <p:nvSpPr>
          <p:cNvPr id="3" name="Plassholder for innhold 2">
            <a:extLst>
              <a:ext uri="{FF2B5EF4-FFF2-40B4-BE49-F238E27FC236}">
                <a16:creationId xmlns:a16="http://schemas.microsoft.com/office/drawing/2014/main" id="{54EC5626-1114-D2A7-5ECE-8F65F2544B22}"/>
              </a:ext>
            </a:extLst>
          </p:cNvPr>
          <p:cNvSpPr txBox="1">
            <a:spLocks noGrp="1"/>
          </p:cNvSpPr>
          <p:nvPr>
            <p:ph type="body" idx="2"/>
          </p:nvPr>
        </p:nvSpPr>
        <p:spPr>
          <a:xfrm>
            <a:off x="5737860" y="841376"/>
            <a:ext cx="5212080" cy="5175247"/>
          </a:xfrm>
        </p:spPr>
        <p:txBody>
          <a:bodyPr/>
          <a:lstStyle/>
          <a:p>
            <a:pPr lvl="0">
              <a:lnSpc>
                <a:spcPct val="120000"/>
              </a:lnSpc>
              <a:spcBef>
                <a:spcPts val="1000"/>
              </a:spcBef>
              <a:spcAft>
                <a:spcPts val="0"/>
              </a:spcAft>
            </a:pPr>
            <a:r>
              <a:rPr lang="nb-NO" sz="3200"/>
              <a:t>         </a:t>
            </a:r>
            <a:r>
              <a:rPr lang="nb-NO" sz="3200">
                <a:latin typeface="Abadi" pitchFamily="34"/>
              </a:rPr>
              <a:t>MARS 2025  </a:t>
            </a:r>
          </a:p>
          <a:p>
            <a:pPr marL="228600" lvl="0" indent="-228600">
              <a:lnSpc>
                <a:spcPct val="120000"/>
              </a:lnSpc>
              <a:spcBef>
                <a:spcPts val="1000"/>
              </a:spcBef>
              <a:spcAft>
                <a:spcPts val="0"/>
              </a:spcAft>
              <a:buChar char="•"/>
            </a:pPr>
            <a:r>
              <a:rPr lang="nb-NO" sz="2000">
                <a:latin typeface="Aharoni" pitchFamily="2"/>
                <a:cs typeface="Aharoni" pitchFamily="2"/>
              </a:rPr>
              <a:t>Vi begynner å se etter litt vårtegn og går turer</a:t>
            </a:r>
          </a:p>
          <a:p>
            <a:pPr marL="228600" lvl="0" indent="-228600">
              <a:lnSpc>
                <a:spcPct val="120000"/>
              </a:lnSpc>
              <a:spcBef>
                <a:spcPts val="1000"/>
              </a:spcBef>
              <a:spcAft>
                <a:spcPts val="0"/>
              </a:spcAft>
              <a:buChar char="•"/>
            </a:pPr>
            <a:r>
              <a:rPr lang="nb-NO" sz="2000">
                <a:latin typeface="Aharoni" pitchFamily="2"/>
                <a:cs typeface="Aharoni" pitchFamily="2"/>
              </a:rPr>
              <a:t>Synger sanger med vår og fokus på Alf Prøysen: Kyllingen </a:t>
            </a:r>
          </a:p>
          <a:p>
            <a:pPr marL="228600" lvl="0" indent="-228600">
              <a:lnSpc>
                <a:spcPct val="120000"/>
              </a:lnSpc>
              <a:spcBef>
                <a:spcPts val="1000"/>
              </a:spcBef>
              <a:spcAft>
                <a:spcPts val="0"/>
              </a:spcAft>
              <a:buChar char="•"/>
            </a:pPr>
            <a:r>
              <a:rPr lang="nb-NO" sz="2000">
                <a:latin typeface="Aharoni" pitchFamily="2"/>
                <a:cs typeface="Aharoni" pitchFamily="2"/>
              </a:rPr>
              <a:t>Miniprosjekt om «Lille larven Aldrimett» (Språk/eventyr, estetikk, natur) </a:t>
            </a:r>
          </a:p>
          <a:p>
            <a:pPr marL="228600" lvl="0" indent="-228600">
              <a:lnSpc>
                <a:spcPct val="120000"/>
              </a:lnSpc>
              <a:spcBef>
                <a:spcPts val="1000"/>
              </a:spcBef>
              <a:spcAft>
                <a:spcPts val="0"/>
              </a:spcAft>
              <a:buChar char="•"/>
            </a:pPr>
            <a:endParaRPr lang="nb-NO" sz="2000">
              <a:latin typeface="Franklin Gothic Book" pitchFamily="34"/>
            </a:endParaRPr>
          </a:p>
        </p:txBody>
      </p:sp>
      <p:sp>
        <p:nvSpPr>
          <p:cNvPr id="4" name="Plassholder for tekst 3">
            <a:extLst>
              <a:ext uri="{FF2B5EF4-FFF2-40B4-BE49-F238E27FC236}">
                <a16:creationId xmlns:a16="http://schemas.microsoft.com/office/drawing/2014/main" id="{74CA2C7E-E880-1453-D475-0EF6B3F1CDF7}"/>
              </a:ext>
            </a:extLst>
          </p:cNvPr>
          <p:cNvSpPr txBox="1">
            <a:spLocks noGrp="1"/>
          </p:cNvSpPr>
          <p:nvPr>
            <p:ph idx="1"/>
          </p:nvPr>
        </p:nvSpPr>
        <p:spPr>
          <a:xfrm>
            <a:off x="723903" y="2856347"/>
            <a:ext cx="3855723" cy="3011055"/>
          </a:xfrm>
        </p:spPr>
        <p:txBody>
          <a:bodyPr/>
          <a:lstStyle/>
          <a:p>
            <a:endParaRPr lang="nb-NO"/>
          </a:p>
        </p:txBody>
      </p:sp>
      <p:pic>
        <p:nvPicPr>
          <p:cNvPr id="5" name="Picture 2" descr="Lunamon Design: Mars måned og det er vår enkelte steder i landet.">
            <a:extLst>
              <a:ext uri="{FF2B5EF4-FFF2-40B4-BE49-F238E27FC236}">
                <a16:creationId xmlns:a16="http://schemas.microsoft.com/office/drawing/2014/main" id="{F53AB379-D504-4F1E-A972-0392AC9BCFA3}"/>
              </a:ext>
            </a:extLst>
          </p:cNvPr>
          <p:cNvPicPr>
            <a:picLocks noChangeAspect="1"/>
          </p:cNvPicPr>
          <p:nvPr/>
        </p:nvPicPr>
        <p:blipFill>
          <a:blip r:embed="rId2"/>
          <a:srcRect/>
          <a:stretch>
            <a:fillRect/>
          </a:stretch>
        </p:blipFill>
        <p:spPr>
          <a:xfrm>
            <a:off x="0" y="0"/>
            <a:ext cx="4724403" cy="685800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name="Slide2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29B6E1-42E4-6D26-CCBA-FCE8722A14C7}"/>
              </a:ext>
            </a:extLst>
          </p:cNvPr>
          <p:cNvSpPr txBox="1">
            <a:spLocks noGrp="1"/>
          </p:cNvSpPr>
          <p:nvPr>
            <p:ph type="title"/>
          </p:nvPr>
        </p:nvSpPr>
        <p:spPr>
          <a:xfrm>
            <a:off x="-609603" y="600065"/>
            <a:ext cx="2183879" cy="2329351"/>
          </a:xfrm>
        </p:spPr>
        <p:txBody>
          <a:bodyPr/>
          <a:lstStyle/>
          <a:p>
            <a:endParaRPr lang="nb-NO"/>
          </a:p>
        </p:txBody>
      </p:sp>
      <p:sp>
        <p:nvSpPr>
          <p:cNvPr id="3" name="Plassholder for innhold 2">
            <a:extLst>
              <a:ext uri="{FF2B5EF4-FFF2-40B4-BE49-F238E27FC236}">
                <a16:creationId xmlns:a16="http://schemas.microsoft.com/office/drawing/2014/main" id="{529E80B6-780D-F755-39D2-C8028B7C300F}"/>
              </a:ext>
            </a:extLst>
          </p:cNvPr>
          <p:cNvSpPr txBox="1">
            <a:spLocks noGrp="1"/>
          </p:cNvSpPr>
          <p:nvPr>
            <p:ph type="body" idx="2"/>
          </p:nvPr>
        </p:nvSpPr>
        <p:spPr>
          <a:xfrm>
            <a:off x="6256023" y="685800"/>
            <a:ext cx="5212080" cy="5175247"/>
          </a:xfrm>
        </p:spPr>
        <p:txBody>
          <a:bodyPr/>
          <a:lstStyle/>
          <a:p>
            <a:pPr lvl="0">
              <a:lnSpc>
                <a:spcPct val="120000"/>
              </a:lnSpc>
              <a:spcBef>
                <a:spcPts val="1000"/>
              </a:spcBef>
              <a:spcAft>
                <a:spcPts val="0"/>
              </a:spcAft>
            </a:pPr>
            <a:r>
              <a:rPr lang="nb-NO" sz="2000"/>
              <a:t>           </a:t>
            </a:r>
            <a:r>
              <a:rPr lang="nb-NO" sz="3200">
                <a:latin typeface="Abadi" pitchFamily="34"/>
              </a:rPr>
              <a:t>APRIL 2025  </a:t>
            </a:r>
          </a:p>
          <a:p>
            <a:pPr marL="228600" lvl="0" indent="-228600">
              <a:lnSpc>
                <a:spcPct val="120000"/>
              </a:lnSpc>
              <a:spcBef>
                <a:spcPts val="1000"/>
              </a:spcBef>
              <a:spcAft>
                <a:spcPts val="0"/>
              </a:spcAft>
              <a:buChar char="•"/>
            </a:pPr>
            <a:r>
              <a:rPr lang="nb-NO" sz="2000">
                <a:latin typeface="Aharoni" pitchFamily="2"/>
                <a:cs typeface="Aharoni" pitchFamily="2"/>
              </a:rPr>
              <a:t>Tilvenning for nye barn </a:t>
            </a:r>
          </a:p>
          <a:p>
            <a:pPr marL="228600" lvl="0" indent="-228600">
              <a:lnSpc>
                <a:spcPct val="120000"/>
              </a:lnSpc>
              <a:spcBef>
                <a:spcPts val="1000"/>
              </a:spcBef>
              <a:spcAft>
                <a:spcPts val="0"/>
              </a:spcAft>
              <a:buChar char="•"/>
            </a:pPr>
            <a:r>
              <a:rPr lang="nb-NO" sz="2000">
                <a:latin typeface="Aharoni" pitchFamily="2"/>
                <a:cs typeface="Aharoni" pitchFamily="2"/>
              </a:rPr>
              <a:t>Foreldresamtaler </a:t>
            </a:r>
          </a:p>
          <a:p>
            <a:pPr marL="228600" lvl="0" indent="-228600">
              <a:lnSpc>
                <a:spcPct val="120000"/>
              </a:lnSpc>
              <a:spcBef>
                <a:spcPts val="1000"/>
              </a:spcBef>
              <a:spcAft>
                <a:spcPts val="0"/>
              </a:spcAft>
              <a:buChar char="•"/>
            </a:pPr>
            <a:r>
              <a:rPr lang="nb-NO" sz="2000">
                <a:latin typeface="Aharoni" pitchFamily="2"/>
                <a:cs typeface="Aharoni" pitchFamily="2"/>
              </a:rPr>
              <a:t>Tur og vårtegn </a:t>
            </a:r>
          </a:p>
          <a:p>
            <a:pPr marL="228600" lvl="0" indent="-228600">
              <a:lnSpc>
                <a:spcPct val="120000"/>
              </a:lnSpc>
              <a:spcBef>
                <a:spcPts val="1000"/>
              </a:spcBef>
              <a:spcAft>
                <a:spcPts val="0"/>
              </a:spcAft>
              <a:buChar char="•"/>
            </a:pPr>
            <a:r>
              <a:rPr lang="nb-NO" sz="2000">
                <a:latin typeface="Aharoni" pitchFamily="2"/>
                <a:cs typeface="Aharoni" pitchFamily="2"/>
              </a:rPr>
              <a:t>Vi sår karse, det lukter og smaker godt.  Miniprosjekt om «En liten kylling» </a:t>
            </a:r>
          </a:p>
          <a:p>
            <a:pPr marL="228600" lvl="0" indent="-228600">
              <a:lnSpc>
                <a:spcPct val="120000"/>
              </a:lnSpc>
              <a:spcBef>
                <a:spcPts val="1000"/>
              </a:spcBef>
              <a:spcAft>
                <a:spcPts val="0"/>
              </a:spcAft>
              <a:buChar char="•"/>
            </a:pPr>
            <a:r>
              <a:rPr lang="nb-NO" sz="2000">
                <a:latin typeface="Aharoni" pitchFamily="2"/>
                <a:cs typeface="Aharoni" pitchFamily="2"/>
              </a:rPr>
              <a:t>Vårsanger og Alf prøysen: Kyllingen</a:t>
            </a:r>
          </a:p>
        </p:txBody>
      </p:sp>
      <p:sp>
        <p:nvSpPr>
          <p:cNvPr id="4" name="Plassholder for tekst 3">
            <a:extLst>
              <a:ext uri="{FF2B5EF4-FFF2-40B4-BE49-F238E27FC236}">
                <a16:creationId xmlns:a16="http://schemas.microsoft.com/office/drawing/2014/main" id="{93918772-EBF4-68BF-CE54-0A14A866F3A8}"/>
              </a:ext>
            </a:extLst>
          </p:cNvPr>
          <p:cNvSpPr txBox="1">
            <a:spLocks noGrp="1"/>
          </p:cNvSpPr>
          <p:nvPr>
            <p:ph idx="1"/>
          </p:nvPr>
        </p:nvSpPr>
        <p:spPr>
          <a:xfrm>
            <a:off x="723903" y="2856347"/>
            <a:ext cx="3855723" cy="3011055"/>
          </a:xfrm>
        </p:spPr>
        <p:txBody>
          <a:bodyPr/>
          <a:lstStyle/>
          <a:p>
            <a:endParaRPr lang="nb-NO"/>
          </a:p>
        </p:txBody>
      </p:sp>
      <p:pic>
        <p:nvPicPr>
          <p:cNvPr id="5" name="Picture 2" descr="God påske - metalsupply tilbake tirsdag 6. april">
            <a:extLst>
              <a:ext uri="{FF2B5EF4-FFF2-40B4-BE49-F238E27FC236}">
                <a16:creationId xmlns:a16="http://schemas.microsoft.com/office/drawing/2014/main" id="{5122A2B2-7C5E-E1BE-01EC-283B89BFBD93}"/>
              </a:ext>
            </a:extLst>
          </p:cNvPr>
          <p:cNvPicPr>
            <a:picLocks noChangeAspect="1"/>
          </p:cNvPicPr>
          <p:nvPr/>
        </p:nvPicPr>
        <p:blipFill>
          <a:blip r:embed="rId2"/>
          <a:srcRect/>
          <a:stretch>
            <a:fillRect/>
          </a:stretch>
        </p:blipFill>
        <p:spPr>
          <a:xfrm>
            <a:off x="0" y="0"/>
            <a:ext cx="4714234" cy="685800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name="Slide21">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14C6EE4C-2F7C-1EA8-0031-DEA125EA8CB4}"/>
              </a:ext>
            </a:extLst>
          </p:cNvPr>
          <p:cNvSpPr txBox="1">
            <a:spLocks noGrp="1"/>
          </p:cNvSpPr>
          <p:nvPr>
            <p:ph type="body" idx="2"/>
          </p:nvPr>
        </p:nvSpPr>
        <p:spPr>
          <a:xfrm>
            <a:off x="6256023" y="685800"/>
            <a:ext cx="5212080" cy="5175247"/>
          </a:xfrm>
        </p:spPr>
        <p:txBody>
          <a:bodyPr/>
          <a:lstStyle/>
          <a:p>
            <a:pPr lvl="0">
              <a:lnSpc>
                <a:spcPct val="120000"/>
              </a:lnSpc>
              <a:spcBef>
                <a:spcPts val="1000"/>
              </a:spcBef>
              <a:spcAft>
                <a:spcPts val="0"/>
              </a:spcAft>
            </a:pPr>
            <a:r>
              <a:rPr lang="nb-NO" sz="2000">
                <a:latin typeface="Abadi" pitchFamily="34"/>
              </a:rPr>
              <a:t>       </a:t>
            </a:r>
            <a:r>
              <a:rPr lang="nb-NO" sz="3200">
                <a:latin typeface="Abadi" pitchFamily="34"/>
              </a:rPr>
              <a:t>MAI 2025 </a:t>
            </a:r>
          </a:p>
          <a:p>
            <a:pPr marL="228600" lvl="0" indent="-228600">
              <a:lnSpc>
                <a:spcPct val="120000"/>
              </a:lnSpc>
              <a:spcBef>
                <a:spcPts val="1000"/>
              </a:spcBef>
              <a:spcAft>
                <a:spcPts val="0"/>
              </a:spcAft>
              <a:buChar char="•"/>
            </a:pPr>
            <a:r>
              <a:rPr lang="nb-NO" sz="2000">
                <a:latin typeface="Aharoni" pitchFamily="2"/>
                <a:cs typeface="Aharoni" pitchFamily="2"/>
              </a:rPr>
              <a:t>Gå turer og nyte våren </a:t>
            </a:r>
          </a:p>
          <a:p>
            <a:pPr marL="228600" lvl="0" indent="-228600">
              <a:lnSpc>
                <a:spcPct val="120000"/>
              </a:lnSpc>
              <a:spcBef>
                <a:spcPts val="1000"/>
              </a:spcBef>
              <a:spcAft>
                <a:spcPts val="0"/>
              </a:spcAft>
              <a:buChar char="•"/>
            </a:pPr>
            <a:r>
              <a:rPr lang="nb-NO" sz="2000">
                <a:latin typeface="Aharoni" pitchFamily="2"/>
                <a:cs typeface="Aharoni" pitchFamily="2"/>
              </a:rPr>
              <a:t>Miniprosjekt om «insekter» og Sanger med vår/sommertema og Alf Prøysen Helene Harefrøken, Den første løvetann, Lille måltrost</a:t>
            </a:r>
          </a:p>
          <a:p>
            <a:pPr marL="228600" lvl="0" indent="-228600">
              <a:lnSpc>
                <a:spcPct val="120000"/>
              </a:lnSpc>
              <a:spcBef>
                <a:spcPts val="1000"/>
              </a:spcBef>
              <a:spcAft>
                <a:spcPts val="0"/>
              </a:spcAft>
              <a:buChar char="•"/>
            </a:pPr>
            <a:r>
              <a:rPr lang="nb-NO" sz="2000">
                <a:latin typeface="Aharoni" pitchFamily="2"/>
                <a:cs typeface="Aharoni" pitchFamily="2"/>
              </a:rPr>
              <a:t>17. mai, flagg og glede </a:t>
            </a:r>
          </a:p>
          <a:p>
            <a:pPr marL="228600" lvl="0" indent="-228600">
              <a:lnSpc>
                <a:spcPct val="120000"/>
              </a:lnSpc>
              <a:spcBef>
                <a:spcPts val="1000"/>
              </a:spcBef>
              <a:spcAft>
                <a:spcPts val="0"/>
              </a:spcAft>
              <a:buChar char="•"/>
            </a:pPr>
            <a:r>
              <a:rPr lang="nb-NO" sz="2000">
                <a:latin typeface="Aharoni" pitchFamily="2"/>
                <a:cs typeface="Aharoni" pitchFamily="2"/>
              </a:rPr>
              <a:t>Foreldresamtaler </a:t>
            </a:r>
          </a:p>
        </p:txBody>
      </p:sp>
      <p:sp>
        <p:nvSpPr>
          <p:cNvPr id="3" name="Plassholder for tekst 3">
            <a:extLst>
              <a:ext uri="{FF2B5EF4-FFF2-40B4-BE49-F238E27FC236}">
                <a16:creationId xmlns:a16="http://schemas.microsoft.com/office/drawing/2014/main" id="{C1E76AAA-D1D7-B569-2164-5B4AA3C1EAD0}"/>
              </a:ext>
            </a:extLst>
          </p:cNvPr>
          <p:cNvSpPr txBox="1">
            <a:spLocks noGrp="1"/>
          </p:cNvSpPr>
          <p:nvPr>
            <p:ph idx="1"/>
          </p:nvPr>
        </p:nvSpPr>
        <p:spPr>
          <a:xfrm>
            <a:off x="-3114675" y="2837282"/>
            <a:ext cx="4112770" cy="3030111"/>
          </a:xfrm>
        </p:spPr>
        <p:txBody>
          <a:bodyPr/>
          <a:lstStyle/>
          <a:p>
            <a:endParaRPr lang="nb-NO"/>
          </a:p>
        </p:txBody>
      </p:sp>
      <p:pic>
        <p:nvPicPr>
          <p:cNvPr id="4" name="Picture 4" descr="Two wavy flags. Illustration of flag of Norway">
            <a:extLst>
              <a:ext uri="{FF2B5EF4-FFF2-40B4-BE49-F238E27FC236}">
                <a16:creationId xmlns:a16="http://schemas.microsoft.com/office/drawing/2014/main" id="{661A296C-C3D4-8B3A-232F-6FF8A20EE539}"/>
              </a:ext>
            </a:extLst>
          </p:cNvPr>
          <p:cNvPicPr>
            <a:picLocks noChangeAspect="1"/>
          </p:cNvPicPr>
          <p:nvPr/>
        </p:nvPicPr>
        <p:blipFill>
          <a:blip r:embed="rId2"/>
          <a:srcRect/>
          <a:stretch>
            <a:fillRect/>
          </a:stretch>
        </p:blipFill>
        <p:spPr>
          <a:xfrm>
            <a:off x="0" y="0"/>
            <a:ext cx="4683757" cy="685800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name="Slide2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04CC46-7211-42F2-0B06-A86DCDFE053C}"/>
              </a:ext>
            </a:extLst>
          </p:cNvPr>
          <p:cNvSpPr txBox="1">
            <a:spLocks noGrp="1"/>
          </p:cNvSpPr>
          <p:nvPr>
            <p:ph type="title"/>
          </p:nvPr>
        </p:nvSpPr>
        <p:spPr>
          <a:xfrm>
            <a:off x="81281" y="685800"/>
            <a:ext cx="1987832" cy="2157883"/>
          </a:xfrm>
        </p:spPr>
        <p:txBody>
          <a:bodyPr/>
          <a:lstStyle/>
          <a:p>
            <a:endParaRPr lang="nb-NO"/>
          </a:p>
        </p:txBody>
      </p:sp>
      <p:sp>
        <p:nvSpPr>
          <p:cNvPr id="3" name="Plassholder for innhold 2">
            <a:extLst>
              <a:ext uri="{FF2B5EF4-FFF2-40B4-BE49-F238E27FC236}">
                <a16:creationId xmlns:a16="http://schemas.microsoft.com/office/drawing/2014/main" id="{7BB95ACD-13A8-B191-7870-93CF81FC785D}"/>
              </a:ext>
            </a:extLst>
          </p:cNvPr>
          <p:cNvSpPr txBox="1">
            <a:spLocks noGrp="1"/>
          </p:cNvSpPr>
          <p:nvPr>
            <p:ph type="body" idx="2"/>
          </p:nvPr>
        </p:nvSpPr>
        <p:spPr>
          <a:xfrm>
            <a:off x="6256023" y="685800"/>
            <a:ext cx="5212080" cy="5175247"/>
          </a:xfrm>
        </p:spPr>
        <p:txBody>
          <a:bodyPr/>
          <a:lstStyle/>
          <a:p>
            <a:pPr lvl="0">
              <a:lnSpc>
                <a:spcPct val="120000"/>
              </a:lnSpc>
              <a:spcBef>
                <a:spcPts val="1000"/>
              </a:spcBef>
              <a:spcAft>
                <a:spcPts val="0"/>
              </a:spcAft>
            </a:pPr>
            <a:r>
              <a:rPr lang="nb-NO" sz="3200"/>
              <a:t>     </a:t>
            </a:r>
            <a:r>
              <a:rPr lang="nb-NO" sz="3200">
                <a:latin typeface="Abadi" pitchFamily="34"/>
              </a:rPr>
              <a:t>JUNI OG JULI 2025 </a:t>
            </a:r>
          </a:p>
          <a:p>
            <a:pPr marL="228600" lvl="0" indent="-228600">
              <a:lnSpc>
                <a:spcPct val="120000"/>
              </a:lnSpc>
              <a:spcBef>
                <a:spcPts val="1000"/>
              </a:spcBef>
              <a:spcAft>
                <a:spcPts val="0"/>
              </a:spcAft>
              <a:buChar char="•"/>
            </a:pPr>
            <a:r>
              <a:rPr lang="nb-NO" sz="2000">
                <a:latin typeface="Aharoni" pitchFamily="2"/>
                <a:cs typeface="Aharoni" pitchFamily="2"/>
              </a:rPr>
              <a:t>Første sommermåned</a:t>
            </a:r>
          </a:p>
          <a:p>
            <a:pPr marL="228600" lvl="0" indent="-228600">
              <a:lnSpc>
                <a:spcPct val="120000"/>
              </a:lnSpc>
              <a:spcBef>
                <a:spcPts val="1000"/>
              </a:spcBef>
              <a:spcAft>
                <a:spcPts val="0"/>
              </a:spcAft>
              <a:buChar char="•"/>
            </a:pPr>
            <a:r>
              <a:rPr lang="nb-NO" sz="2000">
                <a:latin typeface="Aharoni" pitchFamily="2"/>
                <a:cs typeface="Aharoni" pitchFamily="2"/>
              </a:rPr>
              <a:t>Vi går turer og er masse ute</a:t>
            </a:r>
          </a:p>
          <a:p>
            <a:pPr marL="228600" lvl="0" indent="-228600">
              <a:lnSpc>
                <a:spcPct val="120000"/>
              </a:lnSpc>
              <a:spcBef>
                <a:spcPts val="1000"/>
              </a:spcBef>
              <a:spcAft>
                <a:spcPts val="0"/>
              </a:spcAft>
              <a:buChar char="•"/>
            </a:pPr>
            <a:r>
              <a:rPr lang="nb-NO" sz="2000">
                <a:latin typeface="Aharoni" pitchFamily="2"/>
                <a:cs typeface="Aharoni" pitchFamily="2"/>
              </a:rPr>
              <a:t>Barna leker og erfarer med vann</a:t>
            </a:r>
          </a:p>
          <a:p>
            <a:pPr marL="228600" lvl="0" indent="-228600">
              <a:lnSpc>
                <a:spcPct val="120000"/>
              </a:lnSpc>
              <a:spcBef>
                <a:spcPts val="1000"/>
              </a:spcBef>
              <a:spcAft>
                <a:spcPts val="0"/>
              </a:spcAft>
              <a:buChar char="•"/>
            </a:pPr>
            <a:r>
              <a:rPr lang="nb-NO" sz="2000">
                <a:latin typeface="Aharoni" pitchFamily="2"/>
                <a:cs typeface="Aharoni" pitchFamily="2"/>
              </a:rPr>
              <a:t>Strandtur</a:t>
            </a:r>
          </a:p>
          <a:p>
            <a:pPr marL="228600" lvl="0" indent="-228600">
              <a:lnSpc>
                <a:spcPct val="120000"/>
              </a:lnSpc>
              <a:spcBef>
                <a:spcPts val="1000"/>
              </a:spcBef>
              <a:spcAft>
                <a:spcPts val="0"/>
              </a:spcAft>
              <a:buChar char="•"/>
            </a:pPr>
            <a:r>
              <a:rPr lang="nb-NO" sz="2000">
                <a:latin typeface="Aharoni" pitchFamily="2"/>
                <a:cs typeface="Aharoni" pitchFamily="2"/>
              </a:rPr>
              <a:t>Felles avslutning før sommeren</a:t>
            </a:r>
          </a:p>
          <a:p>
            <a:pPr marL="228600" lvl="0" indent="-228600">
              <a:lnSpc>
                <a:spcPct val="120000"/>
              </a:lnSpc>
              <a:spcBef>
                <a:spcPts val="1000"/>
              </a:spcBef>
              <a:spcAft>
                <a:spcPts val="0"/>
              </a:spcAft>
              <a:buChar char="•"/>
            </a:pPr>
            <a:r>
              <a:rPr lang="nb-NO" sz="2000">
                <a:latin typeface="Aharoni" pitchFamily="2"/>
                <a:cs typeface="Aharoni" pitchFamily="2"/>
              </a:rPr>
              <a:t>Språkarbeid med hjerte for språket, med Alf Prøysen: Helene Harefrøken, Den første løvetann, Lille måltrost</a:t>
            </a:r>
          </a:p>
          <a:p>
            <a:pPr marL="228600" lvl="0" indent="-228600">
              <a:lnSpc>
                <a:spcPct val="120000"/>
              </a:lnSpc>
              <a:spcBef>
                <a:spcPts val="1000"/>
              </a:spcBef>
              <a:spcAft>
                <a:spcPts val="0"/>
              </a:spcAft>
              <a:buChar char="•"/>
            </a:pPr>
            <a:endParaRPr lang="nb-NO" sz="2000"/>
          </a:p>
        </p:txBody>
      </p:sp>
      <p:sp>
        <p:nvSpPr>
          <p:cNvPr id="4" name="Plassholder for tekst 3">
            <a:extLst>
              <a:ext uri="{FF2B5EF4-FFF2-40B4-BE49-F238E27FC236}">
                <a16:creationId xmlns:a16="http://schemas.microsoft.com/office/drawing/2014/main" id="{88CC056C-6547-6EBC-A0D3-BE1EA8CA698A}"/>
              </a:ext>
            </a:extLst>
          </p:cNvPr>
          <p:cNvSpPr txBox="1">
            <a:spLocks noGrp="1"/>
          </p:cNvSpPr>
          <p:nvPr>
            <p:ph idx="1"/>
          </p:nvPr>
        </p:nvSpPr>
        <p:spPr>
          <a:xfrm>
            <a:off x="723903" y="2856347"/>
            <a:ext cx="3855723" cy="3011055"/>
          </a:xfrm>
        </p:spPr>
        <p:txBody>
          <a:bodyPr/>
          <a:lstStyle/>
          <a:p>
            <a:endParaRPr lang="nb-NO"/>
          </a:p>
        </p:txBody>
      </p:sp>
      <p:pic>
        <p:nvPicPr>
          <p:cNvPr id="5" name="Picture 2" descr="Norlandia Myrertoppen barnehage: Vannlek er gøy!">
            <a:extLst>
              <a:ext uri="{FF2B5EF4-FFF2-40B4-BE49-F238E27FC236}">
                <a16:creationId xmlns:a16="http://schemas.microsoft.com/office/drawing/2014/main" id="{511D12ED-66A6-5FAF-37F9-48826E57A9D7}"/>
              </a:ext>
            </a:extLst>
          </p:cNvPr>
          <p:cNvPicPr>
            <a:picLocks noChangeAspect="1"/>
          </p:cNvPicPr>
          <p:nvPr/>
        </p:nvPicPr>
        <p:blipFill>
          <a:blip r:embed="rId2"/>
          <a:srcRect/>
          <a:stretch>
            <a:fillRect/>
          </a:stretch>
        </p:blipFill>
        <p:spPr>
          <a:xfrm>
            <a:off x="0" y="0"/>
            <a:ext cx="4714244" cy="68580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1E989885-7C5A-1CB9-B027-00505DEE2904}"/>
              </a:ext>
            </a:extLst>
          </p:cNvPr>
          <p:cNvSpPr txBox="1">
            <a:spLocks noGrp="1"/>
          </p:cNvSpPr>
          <p:nvPr>
            <p:ph idx="1"/>
          </p:nvPr>
        </p:nvSpPr>
        <p:spPr>
          <a:xfrm>
            <a:off x="838203" y="238987"/>
            <a:ext cx="5181603" cy="6504712"/>
          </a:xfrm>
        </p:spPr>
        <p:txBody>
          <a:bodyPr/>
          <a:lstStyle/>
          <a:p>
            <a:pPr marL="0" lvl="0" indent="0">
              <a:buNone/>
            </a:pPr>
            <a:r>
              <a:rPr lang="nb-NO" b="1">
                <a:solidFill>
                  <a:srgbClr val="000000"/>
                </a:solidFill>
                <a:latin typeface="Abadi" pitchFamily="34"/>
              </a:rPr>
              <a:t>Avdeling Ugle, er for de minste barna i alderen 1-2 år</a:t>
            </a:r>
          </a:p>
          <a:p>
            <a:pPr marL="0" lvl="0" indent="0">
              <a:buNone/>
            </a:pPr>
            <a:endParaRPr lang="nb-NO" b="1">
              <a:solidFill>
                <a:srgbClr val="000000"/>
              </a:solidFill>
              <a:latin typeface="Abadi" pitchFamily="34"/>
            </a:endParaRPr>
          </a:p>
          <a:p>
            <a:pPr marL="0" lvl="0" indent="0">
              <a:buNone/>
            </a:pPr>
            <a:r>
              <a:rPr lang="nb-NO" b="1">
                <a:solidFill>
                  <a:srgbClr val="000000"/>
                </a:solidFill>
                <a:latin typeface="Abadi" pitchFamily="34"/>
              </a:rPr>
              <a:t>Ugle høst 2024</a:t>
            </a:r>
          </a:p>
          <a:p>
            <a:pPr lvl="0"/>
            <a:r>
              <a:rPr lang="nb-NO">
                <a:solidFill>
                  <a:srgbClr val="000000"/>
                </a:solidFill>
                <a:latin typeface="Abadi" pitchFamily="34"/>
              </a:rPr>
              <a:t>Vi starter i August med 5 barn, i oktober blir gruppen 12 barn</a:t>
            </a:r>
          </a:p>
          <a:p>
            <a:pPr lvl="0"/>
            <a:endParaRPr lang="nb-NO">
              <a:solidFill>
                <a:srgbClr val="000000"/>
              </a:solidFill>
              <a:latin typeface="Abadi" pitchFamily="34"/>
            </a:endParaRPr>
          </a:p>
          <a:p>
            <a:pPr lvl="0"/>
            <a:r>
              <a:rPr lang="nb-NO" b="1">
                <a:solidFill>
                  <a:srgbClr val="000000"/>
                </a:solidFill>
                <a:latin typeface="Abadi" pitchFamily="34"/>
              </a:rPr>
              <a:t>Personal:</a:t>
            </a:r>
          </a:p>
          <a:p>
            <a:pPr lvl="0"/>
            <a:r>
              <a:rPr lang="nb-NO">
                <a:solidFill>
                  <a:srgbClr val="000000"/>
                </a:solidFill>
                <a:latin typeface="Abadi" pitchFamily="34"/>
              </a:rPr>
              <a:t>Lill (100%) - pedagogisk leder</a:t>
            </a:r>
          </a:p>
          <a:p>
            <a:pPr lvl="0"/>
            <a:r>
              <a:rPr lang="nb-NO">
                <a:solidFill>
                  <a:srgbClr val="000000"/>
                </a:solidFill>
                <a:latin typeface="Abadi" pitchFamily="34"/>
              </a:rPr>
              <a:t>Rahma (100%) - pedagogisk medarbeider</a:t>
            </a:r>
          </a:p>
          <a:p>
            <a:pPr lvl="0"/>
            <a:r>
              <a:rPr lang="nb-NO">
                <a:solidFill>
                  <a:srgbClr val="000000"/>
                </a:solidFill>
                <a:latin typeface="Abadi" pitchFamily="34"/>
              </a:rPr>
              <a:t>Ruth-Ester (100%) – Pedagogisk medarbeider </a:t>
            </a:r>
          </a:p>
        </p:txBody>
      </p:sp>
      <p:pic>
        <p:nvPicPr>
          <p:cNvPr id="3" name="Picture 2">
            <a:extLst>
              <a:ext uri="{FF2B5EF4-FFF2-40B4-BE49-F238E27FC236}">
                <a16:creationId xmlns:a16="http://schemas.microsoft.com/office/drawing/2014/main" id="{9D1F7269-B57A-B0F2-5E2E-69192CF69572}"/>
              </a:ext>
            </a:extLst>
          </p:cNvPr>
          <p:cNvPicPr>
            <a:picLocks noGrp="1" noChangeAspect="1"/>
          </p:cNvPicPr>
          <p:nvPr>
            <p:ph idx="2"/>
          </p:nvPr>
        </p:nvPicPr>
        <p:blipFill>
          <a:blip r:embed="rId2"/>
          <a:stretch>
            <a:fillRect/>
          </a:stretch>
        </p:blipFill>
        <p:spPr>
          <a:xfrm>
            <a:off x="7548884" y="0"/>
            <a:ext cx="4643122"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0D1FD1-CF6B-C87A-9115-E982F5262529}"/>
              </a:ext>
            </a:extLst>
          </p:cNvPr>
          <p:cNvSpPr txBox="1">
            <a:spLocks noGrp="1"/>
          </p:cNvSpPr>
          <p:nvPr>
            <p:ph type="title"/>
          </p:nvPr>
        </p:nvSpPr>
        <p:spPr>
          <a:xfrm>
            <a:off x="1447193" y="126123"/>
            <a:ext cx="11618567" cy="646032"/>
          </a:xfrm>
        </p:spPr>
        <p:txBody>
          <a:bodyPr>
            <a:noAutofit/>
          </a:bodyPr>
          <a:lstStyle/>
          <a:p>
            <a:pPr lvl="0"/>
            <a:r>
              <a:rPr lang="nb-NO" b="1">
                <a:solidFill>
                  <a:srgbClr val="000000"/>
                </a:solidFill>
                <a:latin typeface="Abadi" pitchFamily="34"/>
              </a:rPr>
              <a:t>Innledning</a:t>
            </a:r>
            <a:endParaRPr lang="nb-NO">
              <a:solidFill>
                <a:srgbClr val="000000"/>
              </a:solidFill>
              <a:latin typeface="Abadi" pitchFamily="34"/>
            </a:endParaRPr>
          </a:p>
        </p:txBody>
      </p:sp>
      <p:sp>
        <p:nvSpPr>
          <p:cNvPr id="3" name="Plassholder for innhold 3">
            <a:extLst>
              <a:ext uri="{FF2B5EF4-FFF2-40B4-BE49-F238E27FC236}">
                <a16:creationId xmlns:a16="http://schemas.microsoft.com/office/drawing/2014/main" id="{BB80F06F-271F-5471-A1F0-A5C4934FF0D9}"/>
              </a:ext>
            </a:extLst>
          </p:cNvPr>
          <p:cNvSpPr txBox="1">
            <a:spLocks noGrp="1"/>
          </p:cNvSpPr>
          <p:nvPr>
            <p:ph type="body" idx="1"/>
          </p:nvPr>
        </p:nvSpPr>
        <p:spPr>
          <a:xfrm>
            <a:off x="653037" y="-91440"/>
            <a:ext cx="4937659" cy="8635995"/>
          </a:xfrm>
        </p:spPr>
        <p:txBody>
          <a:bodyPr anchor="t">
            <a:normAutofit/>
          </a:bodyPr>
          <a:lstStyle/>
          <a:p>
            <a:pPr lvl="0">
              <a:lnSpc>
                <a:spcPct val="100000"/>
              </a:lnSpc>
              <a:spcBef>
                <a:spcPts val="1000"/>
              </a:spcBef>
            </a:pPr>
            <a:br>
              <a:rPr lang="nb-NO" sz="1800" b="1">
                <a:solidFill>
                  <a:srgbClr val="FFFFFF"/>
                </a:solidFill>
              </a:rPr>
            </a:br>
            <a:r>
              <a:rPr lang="nb-NO" sz="1200" b="1">
                <a:solidFill>
                  <a:srgbClr val="000000"/>
                </a:solidFill>
                <a:latin typeface="Aharoni" pitchFamily="2"/>
                <a:cs typeface="Aharoni" pitchFamily="2"/>
              </a:rPr>
              <a:t>Uglegruppa er de yngste barna i barnehagen. For noen av barna er den nye hverdagen fortsatt veldig ny, og det kan være litt skummelt for både foreldre og barn å plutselig være fra den første tiden. Vi bruker god tid på å bli kjent, la barna styre hvem de knytter seg til først. Vi skal respektere dem og anerkjenne følelsene deres. </a:t>
            </a:r>
            <a:br>
              <a:rPr lang="nb-NO" sz="1200" b="1">
                <a:solidFill>
                  <a:srgbClr val="000000"/>
                </a:solidFill>
                <a:latin typeface="Aharoni" pitchFamily="2"/>
                <a:cs typeface="Aharoni" pitchFamily="2"/>
              </a:rPr>
            </a:br>
            <a:br>
              <a:rPr lang="nb-NO" sz="1200" b="1">
                <a:solidFill>
                  <a:srgbClr val="000000"/>
                </a:solidFill>
                <a:latin typeface="Aharoni" pitchFamily="2"/>
                <a:cs typeface="Aharoni" pitchFamily="2"/>
              </a:rPr>
            </a:br>
            <a:r>
              <a:rPr lang="nb-NO" sz="1200" b="1">
                <a:solidFill>
                  <a:srgbClr val="000000"/>
                </a:solidFill>
                <a:latin typeface="Aharoni" pitchFamily="2"/>
                <a:cs typeface="Aharoni" pitchFamily="2"/>
              </a:rPr>
              <a:t>Vi bruker trygghetssikrlen som et «verktøy» i barnehagen, der vi voksne er trygg base for barna. Da kan de søke, bli kjent og utforske,. når barnet trenger et fang, trøst og omsorg er vi der og møter barna på deres følelser. </a:t>
            </a:r>
            <a:br>
              <a:rPr lang="nb-NO" sz="1200" b="1">
                <a:solidFill>
                  <a:srgbClr val="000000"/>
                </a:solidFill>
                <a:latin typeface="Aharoni" pitchFamily="2"/>
                <a:cs typeface="Aharoni" pitchFamily="2"/>
              </a:rPr>
            </a:br>
            <a:r>
              <a:rPr lang="nb-NO" sz="1200" b="1">
                <a:solidFill>
                  <a:srgbClr val="000000"/>
                </a:solidFill>
                <a:latin typeface="Aharoni" pitchFamily="2"/>
                <a:cs typeface="Aharoni" pitchFamily="2"/>
              </a:rPr>
              <a:t>da kan barna komme til et trygt fang for å lade opp til neste runde. Vi sitter ofte på gulvet eller i sandkassa. Noen ganger blir vi sittende selv om det hadde vært naturlig å reise seg, for at barna skal føle seg trygge blir vi sittende i ro så mye vi kan. </a:t>
            </a:r>
            <a:br>
              <a:rPr lang="nb-NO" sz="1200" b="1">
                <a:solidFill>
                  <a:srgbClr val="000000"/>
                </a:solidFill>
                <a:latin typeface="Aharoni" pitchFamily="2"/>
                <a:cs typeface="Aharoni" pitchFamily="2"/>
              </a:rPr>
            </a:br>
            <a:br>
              <a:rPr lang="nb-NO" sz="1200" b="1">
                <a:solidFill>
                  <a:srgbClr val="000000"/>
                </a:solidFill>
                <a:latin typeface="Aharoni" pitchFamily="2"/>
                <a:cs typeface="Aharoni" pitchFamily="2"/>
              </a:rPr>
            </a:br>
            <a:r>
              <a:rPr lang="nb-NO" sz="1200" b="1">
                <a:solidFill>
                  <a:srgbClr val="000000"/>
                </a:solidFill>
                <a:latin typeface="Aharoni" pitchFamily="2"/>
                <a:cs typeface="Aharoni" pitchFamily="2"/>
              </a:rPr>
              <a:t>Dagene våre legges opp etter barnas behov. Vi har en månedsplan vi følger, men endringer kan skje i både barnegruppa og den enkeltes barns behov.</a:t>
            </a:r>
            <a:br>
              <a:rPr lang="nb-NO" sz="1200" b="1">
                <a:solidFill>
                  <a:srgbClr val="000000"/>
                </a:solidFill>
                <a:latin typeface="Aharoni" pitchFamily="2"/>
                <a:cs typeface="Aharoni" pitchFamily="2"/>
              </a:rPr>
            </a:br>
            <a:br>
              <a:rPr lang="nb-NO" sz="1200" b="1">
                <a:solidFill>
                  <a:srgbClr val="000000"/>
                </a:solidFill>
                <a:latin typeface="Aharoni" pitchFamily="2"/>
                <a:cs typeface="Aharoni" pitchFamily="2"/>
              </a:rPr>
            </a:br>
            <a:r>
              <a:rPr lang="nb-NO" sz="1200" b="1">
                <a:solidFill>
                  <a:srgbClr val="000000"/>
                </a:solidFill>
                <a:latin typeface="Aharoni" pitchFamily="2"/>
                <a:cs typeface="Aharoni" pitchFamily="2"/>
              </a:rPr>
              <a:t>Frydenborg barnehage skal i år jobbe med språk som felles prosjekt, avdeling ugle og rev samarbeider mye på tvers og skal ta for seg sanger, regler og eventyr fra vår kjente og kjære alf prøysen. I samlingstund synger vi sanger, har regler og blir kjent med eventyr. Vi skal ha formingsaktiviteter med utgangspunkt i sanger og eventyr han har skrevet. Vi bruker årshjulet i forhold til de ulike sanger og eventyr i hvilken måned vi er i .</a:t>
            </a:r>
            <a:br>
              <a:rPr lang="nb-NO" sz="1200" b="1">
                <a:solidFill>
                  <a:srgbClr val="000000"/>
                </a:solidFill>
                <a:latin typeface="Aharoni" pitchFamily="2"/>
                <a:cs typeface="Aharoni" pitchFamily="2"/>
              </a:rPr>
            </a:br>
            <a:r>
              <a:rPr lang="nb-NO" sz="1200" b="1">
                <a:solidFill>
                  <a:srgbClr val="000000"/>
                </a:solidFill>
                <a:latin typeface="Aharoni" pitchFamily="2"/>
                <a:cs typeface="Aharoni" pitchFamily="2"/>
              </a:rPr>
              <a:t>vi skal også ha eventyrstund en gang i uka. Der vi bruker tradisjonelle eventyr med kjente begrep og knytter figurer/konkreter til begrepene. Vi synger barnesanger, bruker pekebøker, benevner, bekrefter, gjengir og gjentar gjennom hele dagen.</a:t>
            </a:r>
            <a:br>
              <a:rPr lang="nb-NO" sz="1200" b="1">
                <a:solidFill>
                  <a:srgbClr val="000000"/>
                </a:solidFill>
                <a:latin typeface="Aharoni" pitchFamily="2"/>
                <a:cs typeface="Aharoni" pitchFamily="2"/>
              </a:rPr>
            </a:br>
            <a:endParaRPr lang="nb-NO" sz="1200">
              <a:solidFill>
                <a:srgbClr val="000000"/>
              </a:solidFill>
              <a:latin typeface="Aharoni" pitchFamily="2"/>
              <a:cs typeface="Aharoni" pitchFamily="2"/>
            </a:endParaRPr>
          </a:p>
        </p:txBody>
      </p:sp>
      <p:pic>
        <p:nvPicPr>
          <p:cNvPr id="4" name="Picture 2" descr="Trygghetssirkelen - Læringsverkstedet">
            <a:extLst>
              <a:ext uri="{FF2B5EF4-FFF2-40B4-BE49-F238E27FC236}">
                <a16:creationId xmlns:a16="http://schemas.microsoft.com/office/drawing/2014/main" id="{16DE66B1-C18C-CC18-43F7-FD0CF0B750F4}"/>
              </a:ext>
            </a:extLst>
          </p:cNvPr>
          <p:cNvPicPr>
            <a:picLocks noGrp="1" noChangeAspect="1"/>
          </p:cNvPicPr>
          <p:nvPr>
            <p:ph idx="2"/>
          </p:nvPr>
        </p:nvPicPr>
        <p:blipFill>
          <a:blip r:embed="rId2"/>
          <a:stretch>
            <a:fillRect/>
          </a:stretch>
        </p:blipFill>
        <p:spPr>
          <a:xfrm>
            <a:off x="7579361" y="944876"/>
            <a:ext cx="4612635" cy="591312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name="Slide5">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624149AB-6515-11ED-C5BA-1D0311EC5C47}"/>
              </a:ext>
            </a:extLst>
          </p:cNvPr>
          <p:cNvSpPr txBox="1">
            <a:spLocks noGrp="1"/>
          </p:cNvSpPr>
          <p:nvPr>
            <p:ph idx="1"/>
          </p:nvPr>
        </p:nvSpPr>
        <p:spPr>
          <a:xfrm>
            <a:off x="684208" y="386077"/>
            <a:ext cx="4937659" cy="6289042"/>
          </a:xfrm>
        </p:spPr>
        <p:txBody>
          <a:bodyPr/>
          <a:lstStyle/>
          <a:p>
            <a:pPr marL="0" lvl="0" indent="0">
              <a:lnSpc>
                <a:spcPct val="100000"/>
              </a:lnSpc>
              <a:buNone/>
            </a:pPr>
            <a:endParaRPr lang="nb-NO" sz="1400"/>
          </a:p>
          <a:p>
            <a:pPr marL="0" lvl="0" indent="0">
              <a:lnSpc>
                <a:spcPct val="100000"/>
              </a:lnSpc>
              <a:buNone/>
            </a:pPr>
            <a:r>
              <a:rPr lang="nb-NO" sz="4900">
                <a:solidFill>
                  <a:srgbClr val="000000"/>
                </a:solidFill>
                <a:latin typeface="Abadi" pitchFamily="34"/>
              </a:rPr>
              <a:t>   Dagsrytme: </a:t>
            </a:r>
          </a:p>
          <a:p>
            <a:pPr lvl="0">
              <a:lnSpc>
                <a:spcPct val="100000"/>
              </a:lnSpc>
            </a:pPr>
            <a:r>
              <a:rPr lang="nb-NO" sz="1400">
                <a:solidFill>
                  <a:srgbClr val="000000"/>
                </a:solidFill>
                <a:latin typeface="Abadi" pitchFamily="34"/>
              </a:rPr>
              <a:t>Fra 08:00 er vi på “det gule rommet” som er avdeling ugle, Dette er vårt avdelingsrom. </a:t>
            </a:r>
          </a:p>
          <a:p>
            <a:pPr lvl="0">
              <a:lnSpc>
                <a:spcPct val="100000"/>
              </a:lnSpc>
            </a:pPr>
            <a:r>
              <a:rPr lang="nb-NO" sz="1400">
                <a:solidFill>
                  <a:srgbClr val="000000"/>
                </a:solidFill>
                <a:latin typeface="Abadi" pitchFamily="34"/>
              </a:rPr>
              <a:t>09:00-09:30- vi starter opp med den aktiviteten som er aktuell for dagen. Er det fint vær går vi gjerne ut på denne tiden. Kjernetiden starter kl 09:15, vi ønsker at barna har kommet til det. Blir dere seinere, send oss en sms.</a:t>
            </a:r>
          </a:p>
          <a:p>
            <a:pPr lvl="0">
              <a:lnSpc>
                <a:spcPct val="100000"/>
              </a:lnSpc>
            </a:pPr>
            <a:r>
              <a:rPr lang="nb-NO" sz="1400">
                <a:solidFill>
                  <a:srgbClr val="000000"/>
                </a:solidFill>
                <a:latin typeface="Abadi" pitchFamily="34"/>
              </a:rPr>
              <a:t>09:15-10:30- Tur, aktivitet, lekegrupper. </a:t>
            </a:r>
          </a:p>
          <a:p>
            <a:pPr lvl="0">
              <a:lnSpc>
                <a:spcPct val="100000"/>
              </a:lnSpc>
            </a:pPr>
            <a:r>
              <a:rPr lang="nb-NO" sz="1400">
                <a:solidFill>
                  <a:srgbClr val="000000"/>
                </a:solidFill>
                <a:latin typeface="Abadi" pitchFamily="34"/>
              </a:rPr>
              <a:t>10:30- Lunsj. </a:t>
            </a:r>
          </a:p>
          <a:p>
            <a:pPr lvl="0">
              <a:lnSpc>
                <a:spcPct val="100000"/>
              </a:lnSpc>
            </a:pPr>
            <a:r>
              <a:rPr lang="nb-NO" sz="1400">
                <a:solidFill>
                  <a:srgbClr val="000000"/>
                </a:solidFill>
                <a:latin typeface="Abadi" pitchFamily="34"/>
              </a:rPr>
              <a:t>Fredager har vi varm-mat. </a:t>
            </a:r>
          </a:p>
          <a:p>
            <a:pPr lvl="0">
              <a:lnSpc>
                <a:spcPct val="100000"/>
              </a:lnSpc>
            </a:pPr>
            <a:r>
              <a:rPr lang="nb-NO" sz="1400">
                <a:solidFill>
                  <a:srgbClr val="000000"/>
                </a:solidFill>
                <a:latin typeface="Abadi" pitchFamily="34"/>
              </a:rPr>
              <a:t>Etter lunsj- bleieskift og sovetid. Utelek etter som barna våkner. </a:t>
            </a:r>
          </a:p>
          <a:p>
            <a:pPr lvl="0">
              <a:lnSpc>
                <a:spcPct val="100000"/>
              </a:lnSpc>
            </a:pPr>
            <a:r>
              <a:rPr lang="nb-NO" sz="1400">
                <a:solidFill>
                  <a:srgbClr val="000000"/>
                </a:solidFill>
                <a:latin typeface="Abadi" pitchFamily="34"/>
              </a:rPr>
              <a:t>13:30- Måltid + frukt. </a:t>
            </a:r>
          </a:p>
          <a:p>
            <a:pPr lvl="0">
              <a:lnSpc>
                <a:spcPct val="100000"/>
              </a:lnSpc>
            </a:pPr>
            <a:r>
              <a:rPr lang="nb-NO" sz="1400">
                <a:solidFill>
                  <a:srgbClr val="000000"/>
                </a:solidFill>
                <a:latin typeface="Abadi" pitchFamily="34"/>
              </a:rPr>
              <a:t>Etter måltid- bleieskift, lek på avdeling, eller ute om det er godt vær. Dagsrytmen og hverdagsrutinene er viktige og trygge rammer for de yngste barna. Slik lærer de seg å kjenne hva som skal skje bak neste sving, og det gjør dem forberedt.</a:t>
            </a:r>
          </a:p>
        </p:txBody>
      </p:sp>
      <p:pic>
        <p:nvPicPr>
          <p:cNvPr id="3" name="Picture 2">
            <a:extLst>
              <a:ext uri="{FF2B5EF4-FFF2-40B4-BE49-F238E27FC236}">
                <a16:creationId xmlns:a16="http://schemas.microsoft.com/office/drawing/2014/main" id="{7B947843-9635-0D13-35B4-E044D93419D3}"/>
              </a:ext>
            </a:extLst>
          </p:cNvPr>
          <p:cNvPicPr>
            <a:picLocks noGrp="1" noChangeAspect="1"/>
          </p:cNvPicPr>
          <p:nvPr>
            <p:ph idx="2"/>
          </p:nvPr>
        </p:nvPicPr>
        <p:blipFill>
          <a:blip r:embed="rId2"/>
          <a:stretch>
            <a:fillRect/>
          </a:stretch>
        </p:blipFill>
        <p:spPr>
          <a:xfrm>
            <a:off x="7559043" y="0"/>
            <a:ext cx="4632963"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4">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467A48-5119-8F76-1E95-DAEEF21B90AE}"/>
              </a:ext>
            </a:extLst>
          </p:cNvPr>
          <p:cNvSpPr txBox="1">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E89D64C7-843B-F220-EB53-8C4AAB2B6582}"/>
              </a:ext>
            </a:extLst>
          </p:cNvPr>
          <p:cNvSpPr txBox="1">
            <a:spLocks noGrp="1"/>
          </p:cNvSpPr>
          <p:nvPr>
            <p:ph type="body" idx="2"/>
          </p:nvPr>
        </p:nvSpPr>
        <p:spPr>
          <a:xfrm>
            <a:off x="5043711" y="0"/>
            <a:ext cx="6012472" cy="7426957"/>
          </a:xfrm>
        </p:spPr>
        <p:txBody>
          <a:bodyPr/>
          <a:lstStyle/>
          <a:p>
            <a:pPr lvl="0">
              <a:lnSpc>
                <a:spcPct val="100000"/>
              </a:lnSpc>
              <a:spcBef>
                <a:spcPts val="1000"/>
              </a:spcBef>
              <a:spcAft>
                <a:spcPts val="0"/>
              </a:spcAft>
            </a:pPr>
            <a:r>
              <a:rPr lang="nb-NO" sz="2400"/>
              <a:t>         </a:t>
            </a:r>
            <a:r>
              <a:rPr lang="nb-NO" sz="2400">
                <a:latin typeface="Abadi" pitchFamily="34"/>
              </a:rPr>
              <a:t>Aktivitet og lekegrupper: </a:t>
            </a:r>
          </a:p>
          <a:p>
            <a:pPr marL="228600" lvl="0" indent="-228600">
              <a:lnSpc>
                <a:spcPct val="100000"/>
              </a:lnSpc>
              <a:spcBef>
                <a:spcPts val="1000"/>
              </a:spcBef>
              <a:spcAft>
                <a:spcPts val="0"/>
              </a:spcAft>
              <a:buChar char="•"/>
            </a:pPr>
            <a:r>
              <a:rPr lang="nb-NO" sz="1400">
                <a:latin typeface="Aharoni" pitchFamily="2"/>
                <a:cs typeface="Aharoni" pitchFamily="2"/>
              </a:rPr>
              <a:t>I løpet av uka har vi lagt opp til litt ulike aktiviteter.</a:t>
            </a:r>
          </a:p>
          <a:p>
            <a:pPr marL="228600" lvl="0" indent="-228600">
              <a:lnSpc>
                <a:spcPct val="100000"/>
              </a:lnSpc>
              <a:spcBef>
                <a:spcPts val="1000"/>
              </a:spcBef>
              <a:spcAft>
                <a:spcPts val="0"/>
              </a:spcAft>
              <a:buChar char="•"/>
            </a:pPr>
            <a:r>
              <a:rPr lang="nb-NO" sz="1400">
                <a:latin typeface="Aharoni" pitchFamily="2"/>
                <a:cs typeface="Aharoni" pitchFamily="2"/>
              </a:rPr>
              <a:t>Mandag har vi en kort sang/bevegelses samling og regler. Deretter lek på kjøkkenet og puterom. Vi har formingsaktivitet som å male eller leke med plastelina. Det er formingsaktiviteter ut i fra måneden vi er i og i September skal vi plukke epler, lage eplekake og smake på den, samt lage tykk med eple i maling, dette blir gøy. Ofte er det barnas første møte med maling. </a:t>
            </a:r>
          </a:p>
          <a:p>
            <a:pPr marL="228600" lvl="0" indent="-228600">
              <a:lnSpc>
                <a:spcPct val="100000"/>
              </a:lnSpc>
              <a:spcBef>
                <a:spcPts val="1000"/>
              </a:spcBef>
              <a:spcAft>
                <a:spcPts val="0"/>
              </a:spcAft>
              <a:buChar char="•"/>
            </a:pPr>
            <a:r>
              <a:rPr lang="nb-NO" sz="1400">
                <a:latin typeface="Aharoni" pitchFamily="2"/>
                <a:cs typeface="Aharoni" pitchFamily="2"/>
              </a:rPr>
              <a:t>Tirsdag har vi en kort samling med sang og regler. Vi har inne og utelek.</a:t>
            </a:r>
          </a:p>
          <a:p>
            <a:pPr marL="228600" lvl="0" indent="-228600">
              <a:lnSpc>
                <a:spcPct val="100000"/>
              </a:lnSpc>
              <a:spcBef>
                <a:spcPts val="1000"/>
              </a:spcBef>
              <a:spcAft>
                <a:spcPts val="0"/>
              </a:spcAft>
              <a:buChar char="•"/>
            </a:pPr>
            <a:r>
              <a:rPr lang="nb-NO" sz="1400">
                <a:latin typeface="Aharoni" pitchFamily="2"/>
                <a:cs typeface="Aharoni" pitchFamily="2"/>
              </a:rPr>
              <a:t>Onsdager har vi en kort samling og går så på tur i nærmiljøet. Da bruker vi vogn et stykke, så kan barna gå å utforske og bli kjent med å bruke kroppen i naturen. Vi skal bli kjent med området rund barnehagen, det er mange fine plasser for oss å dra på tur her. Her kan barna plukke blåbær, gå og løpe i ulent terreng, leke på lekeplasser, se på brannbilen m.m.</a:t>
            </a:r>
          </a:p>
          <a:p>
            <a:pPr marL="228600" lvl="0" indent="-228600">
              <a:lnSpc>
                <a:spcPct val="100000"/>
              </a:lnSpc>
              <a:spcBef>
                <a:spcPts val="1000"/>
              </a:spcBef>
              <a:spcAft>
                <a:spcPts val="0"/>
              </a:spcAft>
              <a:buChar char="•"/>
            </a:pPr>
            <a:r>
              <a:rPr lang="nb-NO" sz="1400">
                <a:latin typeface="Aharoni" pitchFamily="2"/>
                <a:cs typeface="Aharoni" pitchFamily="2"/>
              </a:rPr>
              <a:t>Torsdag har vi en lengre samling med ekstra fokus på språk gjennom å ha eventyrstund, med konkreter for å underbygge begrep og benevning. Vi skal også synge og leke oss med rim og regler. </a:t>
            </a:r>
          </a:p>
          <a:p>
            <a:pPr marL="228600" lvl="0" indent="-228600">
              <a:lnSpc>
                <a:spcPct val="100000"/>
              </a:lnSpc>
              <a:spcBef>
                <a:spcPts val="1000"/>
              </a:spcBef>
              <a:spcAft>
                <a:spcPts val="0"/>
              </a:spcAft>
              <a:buChar char="•"/>
            </a:pPr>
            <a:r>
              <a:rPr lang="nb-NO" sz="1400">
                <a:latin typeface="Aharoni" pitchFamily="2"/>
                <a:cs typeface="Aharoni" pitchFamily="2"/>
              </a:rPr>
              <a:t>Fredag har vi lekegruppe ute eller inne. Vi har fokus på leken og lekekoder. Vi sitter med barna og veileder i konflikt. Barna skal lære seg å være en del av en gruppe, samtidig som de blir bevisst seg selv. Min, din, vente på tur, dele osv. Vi har middag kl 10:30. </a:t>
            </a:r>
          </a:p>
        </p:txBody>
      </p:sp>
      <p:pic>
        <p:nvPicPr>
          <p:cNvPr id="4" name="Picture 2">
            <a:extLst>
              <a:ext uri="{FF2B5EF4-FFF2-40B4-BE49-F238E27FC236}">
                <a16:creationId xmlns:a16="http://schemas.microsoft.com/office/drawing/2014/main" id="{08F896E4-C0C0-1BF7-F3CF-AB03AF3A263A}"/>
              </a:ext>
            </a:extLst>
          </p:cNvPr>
          <p:cNvPicPr>
            <a:picLocks noChangeAspect="1"/>
          </p:cNvPicPr>
          <p:nvPr/>
        </p:nvPicPr>
        <p:blipFill>
          <a:blip r:embed="rId2"/>
          <a:srcRect/>
          <a:stretch>
            <a:fillRect/>
          </a:stretch>
        </p:blipFill>
        <p:spPr>
          <a:xfrm>
            <a:off x="0" y="0"/>
            <a:ext cx="4880738" cy="6858000"/>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76FE55E9-9ABD-D659-A7AB-51C62446A0AD}"/>
              </a:ext>
            </a:extLst>
          </p:cNvPr>
          <p:cNvSpPr txBox="1">
            <a:spLocks noGrp="1"/>
          </p:cNvSpPr>
          <p:nvPr>
            <p:ph type="body" idx="2"/>
          </p:nvPr>
        </p:nvSpPr>
        <p:spPr>
          <a:xfrm>
            <a:off x="6256023" y="-731520"/>
            <a:ext cx="5212080" cy="7386322"/>
          </a:xfrm>
        </p:spPr>
        <p:txBody>
          <a:bodyPr/>
          <a:lstStyle/>
          <a:p>
            <a:pPr lvl="0">
              <a:lnSpc>
                <a:spcPct val="100000"/>
              </a:lnSpc>
              <a:spcBef>
                <a:spcPts val="1000"/>
              </a:spcBef>
              <a:spcAft>
                <a:spcPts val="0"/>
              </a:spcAft>
            </a:pPr>
            <a:endParaRPr lang="nb-NO" sz="600">
              <a:latin typeface="Abadi" pitchFamily="34"/>
            </a:endParaRPr>
          </a:p>
          <a:p>
            <a:pPr lvl="0">
              <a:lnSpc>
                <a:spcPct val="100000"/>
              </a:lnSpc>
              <a:spcBef>
                <a:spcPts val="1000"/>
              </a:spcBef>
              <a:spcAft>
                <a:spcPts val="0"/>
              </a:spcAft>
            </a:pPr>
            <a:r>
              <a:rPr lang="nb-NO" sz="600">
                <a:latin typeface="Abadi" pitchFamily="34"/>
              </a:rPr>
              <a:t>                                            </a:t>
            </a:r>
          </a:p>
          <a:p>
            <a:pPr lvl="0">
              <a:lnSpc>
                <a:spcPct val="100000"/>
              </a:lnSpc>
              <a:spcBef>
                <a:spcPts val="1000"/>
              </a:spcBef>
              <a:spcAft>
                <a:spcPts val="0"/>
              </a:spcAft>
            </a:pPr>
            <a:endParaRPr lang="nb-NO" sz="600" b="1">
              <a:latin typeface="Abadi" pitchFamily="34"/>
            </a:endParaRPr>
          </a:p>
          <a:p>
            <a:pPr lvl="0">
              <a:lnSpc>
                <a:spcPct val="100000"/>
              </a:lnSpc>
              <a:spcBef>
                <a:spcPts val="1000"/>
              </a:spcBef>
              <a:spcAft>
                <a:spcPts val="0"/>
              </a:spcAft>
            </a:pPr>
            <a:endParaRPr lang="nb-NO" sz="600" b="1">
              <a:latin typeface="Abadi" pitchFamily="34"/>
            </a:endParaRPr>
          </a:p>
          <a:p>
            <a:pPr lvl="0">
              <a:lnSpc>
                <a:spcPct val="100000"/>
              </a:lnSpc>
              <a:spcBef>
                <a:spcPts val="1000"/>
              </a:spcBef>
              <a:spcAft>
                <a:spcPts val="0"/>
              </a:spcAft>
            </a:pPr>
            <a:endParaRPr lang="nb-NO" sz="600" b="1">
              <a:latin typeface="Abadi" pitchFamily="34"/>
            </a:endParaRPr>
          </a:p>
          <a:p>
            <a:pPr lvl="0">
              <a:lnSpc>
                <a:spcPct val="100000"/>
              </a:lnSpc>
              <a:spcBef>
                <a:spcPts val="1000"/>
              </a:spcBef>
              <a:spcAft>
                <a:spcPts val="0"/>
              </a:spcAft>
            </a:pPr>
            <a:r>
              <a:rPr lang="nb-NO" sz="600" b="1">
                <a:latin typeface="Abadi" pitchFamily="34"/>
              </a:rPr>
              <a:t>                                                                      </a:t>
            </a:r>
            <a:r>
              <a:rPr lang="nb-NO" sz="1200" b="1">
                <a:latin typeface="Aharoni" pitchFamily="2"/>
                <a:cs typeface="Aharoni" pitchFamily="2"/>
              </a:rPr>
              <a:t>Leken</a:t>
            </a:r>
          </a:p>
          <a:p>
            <a:pPr marL="228600" lvl="0" indent="-228600">
              <a:lnSpc>
                <a:spcPct val="100000"/>
              </a:lnSpc>
              <a:spcBef>
                <a:spcPts val="1000"/>
              </a:spcBef>
              <a:spcAft>
                <a:spcPts val="0"/>
              </a:spcAft>
              <a:buChar char="•"/>
            </a:pPr>
            <a:r>
              <a:rPr lang="nb-NO" sz="1100">
                <a:latin typeface="Aharoni" pitchFamily="2"/>
                <a:cs typeface="Aharoni" pitchFamily="2"/>
              </a:rPr>
              <a:t>Den mest naturlige måten å tilnærme seg verden på for et barn er gjennom lek. Lek er barnets egen måte å lære, bearbeide, erfare og å utvide sin forståelse av virkeligheten på. Leken legger grunnlaget for å utvikle kunnskap og ferdigheter. Å leke er en måte å lære seg livets spilleregler på, samtidig som det er en kilde til glede. </a:t>
            </a:r>
          </a:p>
          <a:p>
            <a:pPr marL="228600" lvl="0" indent="-228600">
              <a:lnSpc>
                <a:spcPct val="100000"/>
              </a:lnSpc>
              <a:spcBef>
                <a:spcPts val="1000"/>
              </a:spcBef>
              <a:spcAft>
                <a:spcPts val="0"/>
              </a:spcAft>
              <a:buChar char="•"/>
            </a:pPr>
            <a:r>
              <a:rPr lang="nb-NO" sz="1100">
                <a:latin typeface="Aharoni" pitchFamily="2"/>
                <a:cs typeface="Aharoni" pitchFamily="2"/>
              </a:rPr>
              <a:t>Leken til en 1-åring kjennetegnes ved at barnet opplever og undersøker tingene rundt seg, uten noe spesielt mål eller plan bak det. Etter hvert begynner barnet å få en oversikt, og funksjonsleken begynner. «Lek hos de yngste barna er utforskning, eksperimentering og sanseerfaring, og lek kan skapes ut av nesten hvilken som helst situasjon. Lek er helt avgjørende for trivsel og utvikling hos de yngste barna i barnehagen»(Drugli, 2017, s.62). ◦</a:t>
            </a:r>
          </a:p>
          <a:p>
            <a:pPr marL="228600" lvl="0" indent="-228600">
              <a:lnSpc>
                <a:spcPct val="100000"/>
              </a:lnSpc>
              <a:spcBef>
                <a:spcPts val="1000"/>
              </a:spcBef>
              <a:spcAft>
                <a:spcPts val="0"/>
              </a:spcAft>
              <a:buChar char="•"/>
            </a:pPr>
            <a:r>
              <a:rPr lang="nb-NO" sz="1100">
                <a:latin typeface="Aharoni" pitchFamily="2"/>
                <a:cs typeface="Aharoni" pitchFamily="2"/>
              </a:rPr>
              <a:t>Barn lærer best når de selv er aktive, gjennom å erfare og utforske verden på sin måte og i sitt tempo. I lek deltar barnet med hele seg. de bruker både hode og kropp, sanser og følelser. Lek er en prosess der barna er tilstede, nysgjerrige og undrende på omgivelsene. De er aktive, og anstrenger seg for å få til det de ønsker. De undersøker og prøver ut mulige løsninger, og de tilegner seg en utvidet forståelse og kunnskap av verden rundt. </a:t>
            </a:r>
          </a:p>
          <a:p>
            <a:pPr marL="228600" lvl="0" indent="-228600">
              <a:lnSpc>
                <a:spcPct val="100000"/>
              </a:lnSpc>
              <a:spcBef>
                <a:spcPts val="1000"/>
              </a:spcBef>
              <a:spcAft>
                <a:spcPts val="0"/>
              </a:spcAft>
              <a:buChar char="•"/>
            </a:pPr>
            <a:r>
              <a:rPr lang="nb-NO" sz="1100">
                <a:latin typeface="Aharoni" pitchFamily="2"/>
                <a:cs typeface="Aharoni" pitchFamily="2"/>
              </a:rPr>
              <a:t>Frydenborg har i år fokus på språk, med hjerte for språket. I forhold til språk skal vi legge til rette for at alle barna motiveres til å bruke språk i lek og samspill. Vi voksne skal introdusere nye ord og begreper gjennom sanger, rim og eventyr, samt hverdagssituasjoner i stell, bekledning og rundt måltidene. Vi voksne skal jobbe aktivt med språket gjennom benevning og tyde barnets språk og ord/setninger.  Det er spesielt viktig med gjentagelser over tid, på den måten får barna god tid til å lære seg de ulike ordene og  ordene vil sitte etter en stund ettersom barna brukere ordene mer aktivt. </a:t>
            </a:r>
          </a:p>
          <a:p>
            <a:pPr marL="228600" lvl="0" indent="-228600">
              <a:lnSpc>
                <a:spcPct val="100000"/>
              </a:lnSpc>
              <a:spcBef>
                <a:spcPts val="1000"/>
              </a:spcBef>
              <a:spcAft>
                <a:spcPts val="0"/>
              </a:spcAft>
              <a:buChar char="•"/>
            </a:pPr>
            <a:endParaRPr lang="nb-NO" sz="500"/>
          </a:p>
        </p:txBody>
      </p:sp>
      <p:sp>
        <p:nvSpPr>
          <p:cNvPr id="3" name="Plassholder for tekst 3">
            <a:extLst>
              <a:ext uri="{FF2B5EF4-FFF2-40B4-BE49-F238E27FC236}">
                <a16:creationId xmlns:a16="http://schemas.microsoft.com/office/drawing/2014/main" id="{FE094513-CC0F-E1DA-DD5A-5FBA76015F8E}"/>
              </a:ext>
            </a:extLst>
          </p:cNvPr>
          <p:cNvSpPr txBox="1">
            <a:spLocks noGrp="1"/>
          </p:cNvSpPr>
          <p:nvPr>
            <p:ph idx="1"/>
          </p:nvPr>
        </p:nvSpPr>
        <p:spPr>
          <a:xfrm>
            <a:off x="723903" y="2722882"/>
            <a:ext cx="3855723" cy="3728722"/>
          </a:xfrm>
        </p:spPr>
        <p:txBody>
          <a:bodyPr/>
          <a:lstStyle/>
          <a:p>
            <a:endParaRPr lang="nb-NO"/>
          </a:p>
        </p:txBody>
      </p:sp>
      <p:pic>
        <p:nvPicPr>
          <p:cNvPr id="4" name="Picture 6">
            <a:extLst>
              <a:ext uri="{FF2B5EF4-FFF2-40B4-BE49-F238E27FC236}">
                <a16:creationId xmlns:a16="http://schemas.microsoft.com/office/drawing/2014/main" id="{6BD527DA-F061-077A-A77C-3B4FE9380228}"/>
              </a:ext>
            </a:extLst>
          </p:cNvPr>
          <p:cNvPicPr>
            <a:picLocks noChangeAspect="1"/>
          </p:cNvPicPr>
          <p:nvPr/>
        </p:nvPicPr>
        <p:blipFill>
          <a:blip r:embed="rId2"/>
          <a:srcRect/>
          <a:stretch>
            <a:fillRect/>
          </a:stretch>
        </p:blipFill>
        <p:spPr>
          <a:xfrm>
            <a:off x="0" y="0"/>
            <a:ext cx="5770878" cy="6879195"/>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Slide9">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F464585D-B04E-06DB-34D0-C1E083A3E306}"/>
              </a:ext>
            </a:extLst>
          </p:cNvPr>
          <p:cNvSpPr txBox="1">
            <a:spLocks noGrp="1"/>
          </p:cNvSpPr>
          <p:nvPr>
            <p:ph type="body" idx="2"/>
          </p:nvPr>
        </p:nvSpPr>
        <p:spPr>
          <a:xfrm>
            <a:off x="5220364" y="488371"/>
            <a:ext cx="6012472" cy="6203371"/>
          </a:xfrm>
        </p:spPr>
        <p:txBody>
          <a:bodyPr/>
          <a:lstStyle/>
          <a:p>
            <a:pPr lvl="0">
              <a:lnSpc>
                <a:spcPct val="100000"/>
              </a:lnSpc>
              <a:spcBef>
                <a:spcPts val="1000"/>
              </a:spcBef>
              <a:spcAft>
                <a:spcPts val="0"/>
              </a:spcAft>
            </a:pPr>
            <a:r>
              <a:rPr lang="nb-NO" sz="2000">
                <a:latin typeface="Abadi" pitchFamily="34"/>
              </a:rPr>
              <a:t> </a:t>
            </a:r>
            <a:r>
              <a:rPr lang="nb-NO" sz="3100">
                <a:latin typeface="Abadi" pitchFamily="34"/>
              </a:rPr>
              <a:t>Språk og språkforståelse: </a:t>
            </a:r>
          </a:p>
          <a:p>
            <a:pPr marL="228600" lvl="0" indent="-228600">
              <a:lnSpc>
                <a:spcPct val="100000"/>
              </a:lnSpc>
              <a:spcBef>
                <a:spcPts val="1000"/>
              </a:spcBef>
              <a:spcAft>
                <a:spcPts val="0"/>
              </a:spcAft>
              <a:buChar char="•"/>
            </a:pPr>
            <a:r>
              <a:rPr lang="nb-NO" sz="1400">
                <a:latin typeface="Aharoni" pitchFamily="2"/>
                <a:cs typeface="Aharoni" pitchFamily="2"/>
              </a:rPr>
              <a:t>Språkutvikling er et av de viktigste områdene vi jobber med i barnehagen. Med de yngste barna jobber vi bevisst med språk gjennom barnehagehverdagen.</a:t>
            </a:r>
          </a:p>
          <a:p>
            <a:pPr marL="228600" lvl="0" indent="-228600">
              <a:lnSpc>
                <a:spcPct val="100000"/>
              </a:lnSpc>
              <a:spcBef>
                <a:spcPts val="1000"/>
              </a:spcBef>
              <a:spcAft>
                <a:spcPts val="0"/>
              </a:spcAft>
              <a:buChar char="•"/>
            </a:pPr>
            <a:r>
              <a:rPr lang="nb-NO" sz="1400">
                <a:latin typeface="Aharoni" pitchFamily="2"/>
                <a:cs typeface="Aharoni" pitchFamily="2"/>
              </a:rPr>
              <a:t>Vi har to dager vi har ekstra fokus på dette gjennom eventyrstund. Vi bruker sang og bevegelsessanger, rim og regler bevisst med tanke på språk og språkforståelse i lek og samspill. Vi benevner alt vi ser og gjør. «Fant du en sau. Sauen sier BÆ! I tillegg kan vi synge «Bæ Bæ lille lam». Gjennom spontane hverdagssituasjoner kan det bidra til at barna for en bredere språkforståelse og på sikt begynner de å uttale ord og begreper selv. </a:t>
            </a:r>
          </a:p>
          <a:p>
            <a:pPr marL="228600" lvl="0" indent="-228600">
              <a:lnSpc>
                <a:spcPct val="100000"/>
              </a:lnSpc>
              <a:spcBef>
                <a:spcPts val="1000"/>
              </a:spcBef>
              <a:spcAft>
                <a:spcPts val="0"/>
              </a:spcAft>
              <a:buChar char="•"/>
            </a:pPr>
            <a:r>
              <a:rPr lang="nb-NO" sz="1400">
                <a:latin typeface="Aharoni" pitchFamily="2"/>
                <a:cs typeface="Aharoni" pitchFamily="2"/>
              </a:rPr>
              <a:t>Vi bekrefter barna når de tar initiativ. Vi skal være interessert i hva de prøver å uttrykke, for så å hjelpe dem å sette ord på det. «Vil ha boka. Vil du lese den sammen med meg?» Vi benevner, gjentar, og bekrefter. </a:t>
            </a:r>
          </a:p>
          <a:p>
            <a:pPr marL="228600" lvl="0" indent="-228600">
              <a:lnSpc>
                <a:spcPct val="100000"/>
              </a:lnSpc>
              <a:spcBef>
                <a:spcPts val="1000"/>
              </a:spcBef>
              <a:spcAft>
                <a:spcPts val="0"/>
              </a:spcAft>
              <a:buChar char="•"/>
            </a:pPr>
            <a:r>
              <a:rPr lang="nb-NO" sz="1400">
                <a:latin typeface="Aharoni" pitchFamily="2"/>
                <a:cs typeface="Aharoni" pitchFamily="2"/>
              </a:rPr>
              <a:t>Vi skal bevisst bruke de riktige begrepene. Vi skal ikke si «den eller det», men benevne. </a:t>
            </a:r>
          </a:p>
          <a:p>
            <a:pPr marL="228600" lvl="0" indent="-228600">
              <a:lnSpc>
                <a:spcPct val="100000"/>
              </a:lnSpc>
              <a:spcBef>
                <a:spcPts val="1000"/>
              </a:spcBef>
              <a:spcAft>
                <a:spcPts val="0"/>
              </a:spcAft>
              <a:buChar char="•"/>
            </a:pPr>
            <a:r>
              <a:rPr lang="nb-NO" sz="1400">
                <a:latin typeface="Aharoni" pitchFamily="2"/>
                <a:cs typeface="Aharoni" pitchFamily="2"/>
              </a:rPr>
              <a:t>Vi skal hjelpe barna å sette ord på følelser. Vi kan si; når tror jeg du er litt trøtt, da blir det godt å sove i vogna etterpå. Eller, nå ser jeg at du ble lei deg, fikk du vondt? </a:t>
            </a:r>
          </a:p>
        </p:txBody>
      </p:sp>
      <p:pic>
        <p:nvPicPr>
          <p:cNvPr id="3" name="Picture 4" descr="Fototapet Barn med bøker - PIXERS.NO">
            <a:extLst>
              <a:ext uri="{FF2B5EF4-FFF2-40B4-BE49-F238E27FC236}">
                <a16:creationId xmlns:a16="http://schemas.microsoft.com/office/drawing/2014/main" id="{09CB500B-7A2B-59B3-CD4D-7CBBA7181A27}"/>
              </a:ext>
            </a:extLst>
          </p:cNvPr>
          <p:cNvPicPr>
            <a:picLocks noChangeAspect="1"/>
          </p:cNvPicPr>
          <p:nvPr/>
        </p:nvPicPr>
        <p:blipFill>
          <a:blip r:embed="rId3"/>
          <a:srcRect/>
          <a:stretch>
            <a:fillRect/>
          </a:stretch>
        </p:blipFill>
        <p:spPr>
          <a:xfrm>
            <a:off x="0" y="0"/>
            <a:ext cx="3373121" cy="3698235"/>
          </a:xfrm>
          <a:prstGeom prst="rect">
            <a:avLst/>
          </a:prstGeom>
          <a:noFill/>
          <a:ln cap="flat">
            <a:noFill/>
          </a:ln>
        </p:spPr>
      </p:pic>
      <p:pic>
        <p:nvPicPr>
          <p:cNvPr id="4" name="Picture 6" descr="Bilderesultat for fargelegge geitekilling | Eventyr barnehage ...">
            <a:extLst>
              <a:ext uri="{FF2B5EF4-FFF2-40B4-BE49-F238E27FC236}">
                <a16:creationId xmlns:a16="http://schemas.microsoft.com/office/drawing/2014/main" id="{689ABFDD-B5CB-F224-AB5A-2EA144480DDC}"/>
              </a:ext>
            </a:extLst>
          </p:cNvPr>
          <p:cNvPicPr>
            <a:picLocks noChangeAspect="1"/>
          </p:cNvPicPr>
          <p:nvPr/>
        </p:nvPicPr>
        <p:blipFill>
          <a:blip r:embed="rId4"/>
          <a:srcRect/>
          <a:stretch>
            <a:fillRect/>
          </a:stretch>
        </p:blipFill>
        <p:spPr>
          <a:xfrm>
            <a:off x="0" y="3698235"/>
            <a:ext cx="5220364" cy="3159764"/>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10">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49643F15-490C-7AC2-8ED0-C9869C381DFE}"/>
              </a:ext>
            </a:extLst>
          </p:cNvPr>
          <p:cNvSpPr txBox="1">
            <a:spLocks noGrp="1"/>
          </p:cNvSpPr>
          <p:nvPr>
            <p:ph type="body" idx="2"/>
          </p:nvPr>
        </p:nvSpPr>
        <p:spPr>
          <a:xfrm>
            <a:off x="6256023" y="685800"/>
            <a:ext cx="5212080" cy="5175247"/>
          </a:xfrm>
        </p:spPr>
        <p:txBody>
          <a:bodyPr/>
          <a:lstStyle/>
          <a:p>
            <a:pPr lvl="0">
              <a:lnSpc>
                <a:spcPct val="120000"/>
              </a:lnSpc>
              <a:spcBef>
                <a:spcPts val="1000"/>
              </a:spcBef>
              <a:spcAft>
                <a:spcPts val="0"/>
              </a:spcAft>
            </a:pPr>
            <a:r>
              <a:rPr lang="nb-NO" sz="2000"/>
              <a:t>      </a:t>
            </a:r>
            <a:r>
              <a:rPr lang="nb-NO" sz="2800">
                <a:latin typeface="Abadi" pitchFamily="34"/>
              </a:rPr>
              <a:t>ÅRSHJUL-UGLE 2024 - 2025 </a:t>
            </a:r>
          </a:p>
        </p:txBody>
      </p:sp>
      <p:pic>
        <p:nvPicPr>
          <p:cNvPr id="3" name="Picture 2">
            <a:extLst>
              <a:ext uri="{FF2B5EF4-FFF2-40B4-BE49-F238E27FC236}">
                <a16:creationId xmlns:a16="http://schemas.microsoft.com/office/drawing/2014/main" id="{90D67233-C0FB-F34D-CF04-BB8CC2F3E932}"/>
              </a:ext>
            </a:extLst>
          </p:cNvPr>
          <p:cNvPicPr>
            <a:picLocks noChangeAspect="1"/>
          </p:cNvPicPr>
          <p:nvPr/>
        </p:nvPicPr>
        <p:blipFill>
          <a:blip r:embed="rId2"/>
          <a:srcRect/>
          <a:stretch>
            <a:fillRect/>
          </a:stretch>
        </p:blipFill>
        <p:spPr>
          <a:xfrm>
            <a:off x="6421117" y="1920240"/>
            <a:ext cx="5333366" cy="4505962"/>
          </a:xfrm>
          <a:prstGeom prst="rect">
            <a:avLst/>
          </a:prstGeom>
          <a:noFill/>
          <a:ln cap="flat">
            <a:noFill/>
          </a:ln>
        </p:spPr>
      </p:pic>
      <p:pic>
        <p:nvPicPr>
          <p:cNvPr id="4" name="Picture 4">
            <a:extLst>
              <a:ext uri="{FF2B5EF4-FFF2-40B4-BE49-F238E27FC236}">
                <a16:creationId xmlns:a16="http://schemas.microsoft.com/office/drawing/2014/main" id="{ADF0CED4-F243-E344-D5E5-7A4FBC0A9A0F}"/>
              </a:ext>
            </a:extLst>
          </p:cNvPr>
          <p:cNvPicPr>
            <a:picLocks noChangeAspect="1"/>
          </p:cNvPicPr>
          <p:nvPr/>
        </p:nvPicPr>
        <p:blipFill>
          <a:blip r:embed="rId3"/>
          <a:srcRect/>
          <a:stretch>
            <a:fillRect/>
          </a:stretch>
        </p:blipFill>
        <p:spPr>
          <a:xfrm>
            <a:off x="437512" y="493391"/>
            <a:ext cx="5229929" cy="4237869"/>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Slide11">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EEF72B4C-1504-8015-1517-1B00FED2AFBD}"/>
              </a:ext>
            </a:extLst>
          </p:cNvPr>
          <p:cNvSpPr txBox="1">
            <a:spLocks noGrp="1"/>
          </p:cNvSpPr>
          <p:nvPr>
            <p:ph type="body" idx="2"/>
          </p:nvPr>
        </p:nvSpPr>
        <p:spPr>
          <a:xfrm>
            <a:off x="6256023" y="121916"/>
            <a:ext cx="5212080" cy="6451594"/>
          </a:xfrm>
        </p:spPr>
        <p:txBody>
          <a:bodyPr/>
          <a:lstStyle/>
          <a:p>
            <a:pPr lvl="0">
              <a:lnSpc>
                <a:spcPct val="100000"/>
              </a:lnSpc>
              <a:spcBef>
                <a:spcPts val="1000"/>
              </a:spcBef>
              <a:spcAft>
                <a:spcPts val="0"/>
              </a:spcAft>
            </a:pPr>
            <a:r>
              <a:rPr lang="nb-NO" sz="2400"/>
              <a:t>         </a:t>
            </a:r>
            <a:r>
              <a:rPr lang="nb-NO" sz="2400">
                <a:latin typeface="Abadi" pitchFamily="34"/>
              </a:rPr>
              <a:t>AUGUST 2024 </a:t>
            </a:r>
          </a:p>
          <a:p>
            <a:pPr marL="228600" lvl="0" indent="-228600">
              <a:lnSpc>
                <a:spcPct val="100000"/>
              </a:lnSpc>
              <a:spcBef>
                <a:spcPts val="1000"/>
              </a:spcBef>
              <a:spcAft>
                <a:spcPts val="0"/>
              </a:spcAft>
              <a:buChar char="•"/>
            </a:pPr>
            <a:r>
              <a:rPr lang="nb-NO">
                <a:latin typeface="Aharoni" pitchFamily="2"/>
                <a:cs typeface="Aharoni" pitchFamily="2"/>
              </a:rPr>
              <a:t>I August har vi fokus på trygghet og tilvenning. </a:t>
            </a:r>
          </a:p>
          <a:p>
            <a:pPr marL="228600" lvl="0" indent="-228600">
              <a:lnSpc>
                <a:spcPct val="100000"/>
              </a:lnSpc>
              <a:spcBef>
                <a:spcPts val="1000"/>
              </a:spcBef>
              <a:spcAft>
                <a:spcPts val="0"/>
              </a:spcAft>
              <a:buChar char="•"/>
            </a:pPr>
            <a:r>
              <a:rPr lang="nb-NO">
                <a:latin typeface="Aharoni" pitchFamily="2"/>
                <a:cs typeface="Aharoni" pitchFamily="2"/>
              </a:rPr>
              <a:t>Trygghetsirkelen er grunnlag i arbeidet vårt med barna. </a:t>
            </a:r>
          </a:p>
          <a:p>
            <a:pPr marL="228600" lvl="0" indent="-228600">
              <a:lnSpc>
                <a:spcPct val="100000"/>
              </a:lnSpc>
              <a:spcBef>
                <a:spcPts val="1000"/>
              </a:spcBef>
              <a:spcAft>
                <a:spcPts val="0"/>
              </a:spcAft>
              <a:buChar char="•"/>
            </a:pPr>
            <a:r>
              <a:rPr lang="nb-NO">
                <a:latin typeface="Aharoni" pitchFamily="2"/>
                <a:cs typeface="Aharoni" pitchFamily="2"/>
              </a:rPr>
              <a:t>Vi skal bruke tid på å bli kjent med hverandre, huset og uteområdet. </a:t>
            </a:r>
          </a:p>
          <a:p>
            <a:pPr marL="228600" lvl="0" indent="-228600">
              <a:lnSpc>
                <a:spcPct val="100000"/>
              </a:lnSpc>
              <a:spcBef>
                <a:spcPts val="1000"/>
              </a:spcBef>
              <a:spcAft>
                <a:spcPts val="0"/>
              </a:spcAft>
              <a:buChar char="•"/>
            </a:pPr>
            <a:r>
              <a:rPr lang="nb-NO">
                <a:latin typeface="Aharoni" pitchFamily="2"/>
                <a:cs typeface="Aharoni" pitchFamily="2"/>
              </a:rPr>
              <a:t>For noen av barna er det første gang de kommer i barnehagen. For oss er det viktig at barna får ro, og god tid til å venne seg til den nye hverdagen. </a:t>
            </a:r>
          </a:p>
          <a:p>
            <a:pPr marL="228600" lvl="0" indent="-228600">
              <a:lnSpc>
                <a:spcPct val="100000"/>
              </a:lnSpc>
              <a:spcBef>
                <a:spcPts val="1000"/>
              </a:spcBef>
              <a:spcAft>
                <a:spcPts val="0"/>
              </a:spcAft>
              <a:buChar char="•"/>
            </a:pPr>
            <a:r>
              <a:rPr lang="nb-NO">
                <a:latin typeface="Aharoni" pitchFamily="2"/>
                <a:cs typeface="Aharoni" pitchFamily="2"/>
              </a:rPr>
              <a:t>Også de barna som startet før ferien har behov for tilvenning etter sommerferien. Det er nye ansikter og kanskje også nye voksne og forholde seg til. </a:t>
            </a:r>
          </a:p>
          <a:p>
            <a:pPr marL="228600" lvl="0" indent="-228600">
              <a:lnSpc>
                <a:spcPct val="100000"/>
              </a:lnSpc>
              <a:spcBef>
                <a:spcPts val="1000"/>
              </a:spcBef>
              <a:spcAft>
                <a:spcPts val="0"/>
              </a:spcAft>
              <a:buChar char="•"/>
            </a:pPr>
            <a:r>
              <a:rPr lang="nb-NO">
                <a:latin typeface="Aharoni" pitchFamily="2"/>
                <a:cs typeface="Aharoni" pitchFamily="2"/>
              </a:rPr>
              <a:t>Vi tar dagene i august litt som de kommer ift. Barnas trygghet og behov. Noen er kanskje mer trygge enn andre, og det kan være aktuelt å ta en mindre gruppe på tur. Den andre gruppa kan ha mest utbytte av å utforske uteområdet i barnehagen i første omgang</a:t>
            </a:r>
          </a:p>
        </p:txBody>
      </p:sp>
      <p:pic>
        <p:nvPicPr>
          <p:cNvPr id="3" name="Picture 2" descr="August 2019 - neue und aktuelle Bilder - kostenlos">
            <a:extLst>
              <a:ext uri="{FF2B5EF4-FFF2-40B4-BE49-F238E27FC236}">
                <a16:creationId xmlns:a16="http://schemas.microsoft.com/office/drawing/2014/main" id="{4188BB8A-43AD-1CC5-598D-C3440D912658}"/>
              </a:ext>
            </a:extLst>
          </p:cNvPr>
          <p:cNvPicPr>
            <a:picLocks noChangeAspect="1"/>
          </p:cNvPicPr>
          <p:nvPr/>
        </p:nvPicPr>
        <p:blipFill>
          <a:blip r:embed="rId2"/>
          <a:srcRect/>
          <a:stretch>
            <a:fillRect/>
          </a:stretch>
        </p:blipFill>
        <p:spPr>
          <a:xfrm>
            <a:off x="0" y="0"/>
            <a:ext cx="4795515" cy="6858000"/>
          </a:xfrm>
          <a:prstGeom prst="rect">
            <a:avLst/>
          </a:prstGeom>
          <a:noFill/>
          <a:ln cap="flat">
            <a:noFill/>
          </a:ln>
        </p:spPr>
      </p:pic>
    </p:spTree>
  </p:cSld>
  <p:clrMapOvr>
    <a:masterClrMapping/>
  </p:clrMapOvr>
</p:sld>
</file>

<file path=ppt/theme/theme1.xml><?xml version="1.0" encoding="utf-8"?>
<a:theme xmlns:a="http://schemas.openxmlformats.org/drawingml/2006/main" name="Dråp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TM04033925%5b%5bfn=Dråpe%5d%5d</Template>
  <TotalTime>26429</TotalTime>
  <Words>2149</Words>
  <Application>Microsoft Macintosh PowerPoint</Application>
  <PresentationFormat>Widescreen</PresentationFormat>
  <Paragraphs>116</Paragraphs>
  <Slides>19</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19</vt:i4>
      </vt:variant>
    </vt:vector>
  </HeadingPairs>
  <TitlesOfParts>
    <vt:vector size="26" baseType="lpstr">
      <vt:lpstr>Abadi</vt:lpstr>
      <vt:lpstr>Aharoni</vt:lpstr>
      <vt:lpstr>Aptos</vt:lpstr>
      <vt:lpstr>Arial</vt:lpstr>
      <vt:lpstr>Franklin Gothic Book</vt:lpstr>
      <vt:lpstr>Tw Cen MT</vt:lpstr>
      <vt:lpstr>Dråpe</vt:lpstr>
      <vt:lpstr>PowerPoint-presentasjon</vt:lpstr>
      <vt:lpstr>PowerPoint-presentasjon</vt:lpstr>
      <vt:lpstr>Innledning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Lill</dc:creator>
  <cp:lastModifiedBy>Stine Kirkhusmo</cp:lastModifiedBy>
  <cp:revision>26</cp:revision>
  <dcterms:created xsi:type="dcterms:W3CDTF">2024-08-12T10:46:33Z</dcterms:created>
  <dcterms:modified xsi:type="dcterms:W3CDTF">2024-10-27T17:39:43Z</dcterms:modified>
</cp:coreProperties>
</file>